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93" r:id="rId2"/>
    <p:sldMasterId id="2147483805" r:id="rId3"/>
    <p:sldMasterId id="2147483910" r:id="rId4"/>
    <p:sldMasterId id="2147483922" r:id="rId5"/>
    <p:sldMasterId id="2147483934" r:id="rId6"/>
    <p:sldMasterId id="2147483946" r:id="rId7"/>
  </p:sldMasterIdLst>
  <p:notesMasterIdLst>
    <p:notesMasterId r:id="rId24"/>
  </p:notesMasterIdLst>
  <p:sldIdLst>
    <p:sldId id="257" r:id="rId8"/>
    <p:sldId id="269" r:id="rId9"/>
    <p:sldId id="289" r:id="rId10"/>
    <p:sldId id="279" r:id="rId11"/>
    <p:sldId id="267" r:id="rId12"/>
    <p:sldId id="281" r:id="rId13"/>
    <p:sldId id="283" r:id="rId14"/>
    <p:sldId id="282" r:id="rId15"/>
    <p:sldId id="284" r:id="rId16"/>
    <p:sldId id="266" r:id="rId17"/>
    <p:sldId id="293" r:id="rId18"/>
    <p:sldId id="292" r:id="rId19"/>
    <p:sldId id="273" r:id="rId20"/>
    <p:sldId id="288" r:id="rId21"/>
    <p:sldId id="294" r:id="rId22"/>
    <p:sldId id="290" r:id="rId2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0F759"/>
    <a:srgbClr val="E7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466" autoAdjust="0"/>
  </p:normalViewPr>
  <p:slideViewPr>
    <p:cSldViewPr snapToGrid="0">
      <p:cViewPr varScale="1">
        <p:scale>
          <a:sx n="56" d="100"/>
          <a:sy n="56" d="100"/>
        </p:scale>
        <p:origin x="163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0740B-D6EF-4E64-A4B3-D83FAD3A95DA}"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178C736E-0EBC-47EC-A04C-980D09819440}">
      <dgm:prSet phldrT="[Text]" custT="1"/>
      <dgm:spPr>
        <a:solidFill>
          <a:srgbClr val="FA5656"/>
        </a:solidFill>
      </dgm:spPr>
      <dgm:t>
        <a:bodyPr/>
        <a:lstStyle/>
        <a:p>
          <a:pPr algn="ctr" rtl="0"/>
          <a:r>
            <a:rPr lang="en-US" sz="2500" b="0" dirty="0" smtClean="0">
              <a:solidFill>
                <a:schemeClr val="tx1"/>
              </a:solidFill>
              <a:latin typeface="Times New Roman" panose="02020603050405020304" pitchFamily="18" charset="0"/>
              <a:cs typeface="Times New Roman" panose="02020603050405020304" pitchFamily="18" charset="0"/>
            </a:rPr>
            <a:t>Please subscribe to our channel </a:t>
          </a:r>
          <a:r>
            <a:rPr lang="en-US" sz="2500" b="1" dirty="0" smtClean="0">
              <a:solidFill>
                <a:srgbClr val="FFFF00"/>
              </a:solidFill>
              <a:latin typeface="Times New Roman" panose="02020603050405020304" pitchFamily="18" charset="0"/>
              <a:cs typeface="Times New Roman" panose="02020603050405020304" pitchFamily="18" charset="0"/>
            </a:rPr>
            <a:t>(</a:t>
          </a:r>
          <a:r>
            <a:rPr lang="en-US" altLang="ko-KR" sz="2500" dirty="0" smtClean="0">
              <a:solidFill>
                <a:srgbClr val="FFFF00"/>
              </a:solidFill>
              <a:latin typeface="Times New Roman" panose="02020603050405020304" pitchFamily="18" charset="0"/>
              <a:cs typeface="Times New Roman" panose="02020603050405020304" pitchFamily="18" charset="0"/>
            </a:rPr>
            <a:t>https://youtube.com/AgriMetSoft/</a:t>
          </a:r>
          <a:r>
            <a:rPr lang="en-US" sz="2500" b="1" dirty="0" smtClean="0">
              <a:solidFill>
                <a:srgbClr val="FFFF00"/>
              </a:solidFill>
              <a:latin typeface="Times New Roman" panose="02020603050405020304" pitchFamily="18" charset="0"/>
              <a:cs typeface="Times New Roman" panose="02020603050405020304" pitchFamily="18" charset="0"/>
            </a:rPr>
            <a:t>)</a:t>
          </a:r>
          <a:endParaRPr lang="en-US" sz="1800" b="1" dirty="0">
            <a:solidFill>
              <a:srgbClr val="FFFF00"/>
            </a:solidFill>
            <a:latin typeface="Times New Roman" panose="02020603050405020304" pitchFamily="18" charset="0"/>
            <a:cs typeface="Times New Roman" panose="02020603050405020304" pitchFamily="18" charset="0"/>
          </a:endParaRPr>
        </a:p>
      </dgm:t>
    </dgm:pt>
    <dgm:pt modelId="{208A1EB5-77DF-4609-9853-3D4197E91AE5}" type="parTrans" cxnId="{256DCA21-1EC0-4DF8-A96D-1DE9DFA6BD55}">
      <dgm:prSet/>
      <dgm:spPr/>
      <dgm:t>
        <a:bodyPr/>
        <a:lstStyle/>
        <a:p>
          <a:endParaRPr lang="en-US"/>
        </a:p>
      </dgm:t>
    </dgm:pt>
    <dgm:pt modelId="{BFD4663C-A409-4F35-A934-826AADEEA1FD}" type="sibTrans" cxnId="{256DCA21-1EC0-4DF8-A96D-1DE9DFA6BD55}">
      <dgm:prSet/>
      <dgm:spPr>
        <a:ln>
          <a:solidFill>
            <a:srgbClr val="CC0000"/>
          </a:solidFill>
        </a:ln>
      </dgm:spPr>
      <dgm:t>
        <a:bodyPr/>
        <a:lstStyle/>
        <a:p>
          <a:endParaRPr lang="en-US"/>
        </a:p>
      </dgm:t>
    </dgm:pt>
    <dgm:pt modelId="{F364AB28-8902-4655-A439-60AAD3B3A987}">
      <dgm:prSet phldrT="[Text]" custT="1"/>
      <dgm:spPr>
        <a:solidFill>
          <a:srgbClr val="92D050"/>
        </a:solidFill>
      </dgm:spPr>
      <dgm:t>
        <a:bodyPr/>
        <a:lstStyle/>
        <a:p>
          <a:pPr algn="ctr" rtl="0"/>
          <a:endParaRPr lang="en-US" sz="2400" b="0" dirty="0" smtClean="0">
            <a:solidFill>
              <a:schemeClr val="tx1"/>
            </a:solidFill>
            <a:latin typeface="Times New Roman" panose="02020603050405020304" pitchFamily="18" charset="0"/>
            <a:cs typeface="Times New Roman" panose="02020603050405020304" pitchFamily="18" charset="0"/>
          </a:endParaRPr>
        </a:p>
        <a:p>
          <a:pPr algn="ctr" rtl="0"/>
          <a:r>
            <a:rPr lang="en-US" sz="2400" b="0" dirty="0" smtClean="0">
              <a:solidFill>
                <a:schemeClr val="tx1"/>
              </a:solidFill>
              <a:latin typeface="Times New Roman" panose="02020603050405020304" pitchFamily="18" charset="0"/>
              <a:cs typeface="Times New Roman" panose="02020603050405020304" pitchFamily="18" charset="0"/>
            </a:rPr>
            <a:t> Like &amp; do not forget to share it!!</a:t>
          </a:r>
        </a:p>
        <a:p>
          <a:pPr algn="ctr" rtl="0"/>
          <a:endParaRPr lang="en-US" sz="2400" b="0" dirty="0">
            <a:solidFill>
              <a:schemeClr val="tx1"/>
            </a:solidFill>
            <a:latin typeface="Times New Roman" panose="02020603050405020304" pitchFamily="18" charset="0"/>
            <a:cs typeface="Times New Roman" panose="02020603050405020304" pitchFamily="18" charset="0"/>
          </a:endParaRPr>
        </a:p>
      </dgm:t>
    </dgm:pt>
    <dgm:pt modelId="{5F616C3A-C638-4702-BF7F-1B7A5F48588F}" type="parTrans" cxnId="{A20A5834-1858-4A48-A5DA-7FBE3931F915}">
      <dgm:prSet/>
      <dgm:spPr/>
      <dgm:t>
        <a:bodyPr/>
        <a:lstStyle/>
        <a:p>
          <a:endParaRPr lang="en-US"/>
        </a:p>
      </dgm:t>
    </dgm:pt>
    <dgm:pt modelId="{B82BEE70-6148-4268-B69D-56EE83EA2DF1}" type="sibTrans" cxnId="{A20A5834-1858-4A48-A5DA-7FBE3931F915}">
      <dgm:prSet/>
      <dgm:spPr/>
      <dgm:t>
        <a:bodyPr/>
        <a:lstStyle/>
        <a:p>
          <a:endParaRPr lang="en-US"/>
        </a:p>
      </dgm:t>
    </dgm:pt>
    <dgm:pt modelId="{0CCAFF51-4E8D-4DC8-8265-B70A071FC584}">
      <dgm:prSet phldrT="[Text]" custT="1"/>
      <dgm:spPr>
        <a:solidFill>
          <a:srgbClr val="00B0F0"/>
        </a:solidFill>
      </dgm:spPr>
      <dgm:t>
        <a:bodyPr/>
        <a:lstStyle/>
        <a:p>
          <a:pPr algn="ctr" rtl="0"/>
          <a:r>
            <a:rPr lang="en-US" sz="2200" b="0" dirty="0" smtClean="0">
              <a:solidFill>
                <a:schemeClr val="tx1"/>
              </a:solidFill>
              <a:latin typeface="Times New Roman" panose="02020603050405020304" pitchFamily="18" charset="0"/>
              <a:cs typeface="Times New Roman" panose="02020603050405020304" pitchFamily="18" charset="0"/>
            </a:rPr>
            <a:t> </a:t>
          </a:r>
          <a:r>
            <a:rPr lang="en-US" sz="2400" b="0" dirty="0" smtClean="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D6A72CEF-027B-4618-A7DD-6B9FABEA6F00}" type="parTrans" cxnId="{6973858E-9090-4B3C-B890-5FD8A0C6AE3C}">
      <dgm:prSet/>
      <dgm:spPr/>
      <dgm:t>
        <a:bodyPr/>
        <a:lstStyle/>
        <a:p>
          <a:endParaRPr lang="en-US"/>
        </a:p>
      </dgm:t>
    </dgm:pt>
    <dgm:pt modelId="{E2E176BA-9811-46E2-A045-B6E4EF8777A7}" type="sibTrans" cxnId="{6973858E-9090-4B3C-B890-5FD8A0C6AE3C}">
      <dgm:prSet/>
      <dgm:spPr/>
      <dgm:t>
        <a:bodyPr/>
        <a:lstStyle/>
        <a:p>
          <a:endParaRPr lang="en-US"/>
        </a:p>
      </dgm:t>
    </dgm:pt>
    <dgm:pt modelId="{1BBCC85A-A4CE-443B-A304-A3BF8DB4FBEF}" type="pres">
      <dgm:prSet presAssocID="{AF40740B-D6EF-4E64-A4B3-D83FAD3A95DA}" presName="Name0" presStyleCnt="0">
        <dgm:presLayoutVars>
          <dgm:chMax val="7"/>
          <dgm:chPref val="7"/>
          <dgm:dir/>
        </dgm:presLayoutVars>
      </dgm:prSet>
      <dgm:spPr/>
      <dgm:t>
        <a:bodyPr/>
        <a:lstStyle/>
        <a:p>
          <a:endParaRPr lang="en-US"/>
        </a:p>
      </dgm:t>
    </dgm:pt>
    <dgm:pt modelId="{119EE529-27D6-4B70-9C8F-FF712093C0F4}" type="pres">
      <dgm:prSet presAssocID="{AF40740B-D6EF-4E64-A4B3-D83FAD3A95DA}" presName="Name1" presStyleCnt="0"/>
      <dgm:spPr/>
    </dgm:pt>
    <dgm:pt modelId="{8A07CFC6-A4FE-4A09-A28A-F8670AD3AF3E}" type="pres">
      <dgm:prSet presAssocID="{AF40740B-D6EF-4E64-A4B3-D83FAD3A95DA}" presName="cycle" presStyleCnt="0"/>
      <dgm:spPr/>
    </dgm:pt>
    <dgm:pt modelId="{9BAFB8AA-B888-40F0-9B1E-E85AB149DD74}" type="pres">
      <dgm:prSet presAssocID="{AF40740B-D6EF-4E64-A4B3-D83FAD3A95DA}" presName="srcNode" presStyleLbl="node1" presStyleIdx="0" presStyleCnt="3"/>
      <dgm:spPr/>
    </dgm:pt>
    <dgm:pt modelId="{F557073A-D381-49E0-A4D8-433EFE9A5E8B}" type="pres">
      <dgm:prSet presAssocID="{AF40740B-D6EF-4E64-A4B3-D83FAD3A95DA}" presName="conn" presStyleLbl="parChTrans1D2" presStyleIdx="0" presStyleCnt="1"/>
      <dgm:spPr/>
      <dgm:t>
        <a:bodyPr/>
        <a:lstStyle/>
        <a:p>
          <a:endParaRPr lang="en-US"/>
        </a:p>
      </dgm:t>
    </dgm:pt>
    <dgm:pt modelId="{49476B20-9630-452E-93C2-CB00ACF33094}" type="pres">
      <dgm:prSet presAssocID="{AF40740B-D6EF-4E64-A4B3-D83FAD3A95DA}" presName="extraNode" presStyleLbl="node1" presStyleIdx="0" presStyleCnt="3"/>
      <dgm:spPr/>
    </dgm:pt>
    <dgm:pt modelId="{C9AAA3D8-4D98-4E15-BAB6-E9EBB84DF41E}" type="pres">
      <dgm:prSet presAssocID="{AF40740B-D6EF-4E64-A4B3-D83FAD3A95DA}" presName="dstNode" presStyleLbl="node1" presStyleIdx="0" presStyleCnt="3"/>
      <dgm:spPr/>
    </dgm:pt>
    <dgm:pt modelId="{01870673-44E0-4E76-8FD0-99CD7BFED427}" type="pres">
      <dgm:prSet presAssocID="{178C736E-0EBC-47EC-A04C-980D09819440}" presName="text_1" presStyleLbl="node1" presStyleIdx="0" presStyleCnt="3" custScaleX="101875" custScaleY="75967" custLinFactNeighborX="686" custLinFactNeighborY="6259">
        <dgm:presLayoutVars>
          <dgm:bulletEnabled val="1"/>
        </dgm:presLayoutVars>
      </dgm:prSet>
      <dgm:spPr/>
      <dgm:t>
        <a:bodyPr/>
        <a:lstStyle/>
        <a:p>
          <a:endParaRPr lang="en-US"/>
        </a:p>
      </dgm:t>
    </dgm:pt>
    <dgm:pt modelId="{9088EA9D-6D9B-4113-B61A-4CD6D1121645}" type="pres">
      <dgm:prSet presAssocID="{178C736E-0EBC-47EC-A04C-980D09819440}" presName="accent_1" presStyleCnt="0"/>
      <dgm:spPr/>
    </dgm:pt>
    <dgm:pt modelId="{F09C0421-92F4-4835-8EF3-E6278D6A8E95}" type="pres">
      <dgm:prSet presAssocID="{178C736E-0EBC-47EC-A04C-980D09819440}" presName="accentRepeatNode" presStyleLbl="solidFgAcc1" presStyleIdx="0" presStyleCnt="3" custScaleX="76622" custScaleY="70788"/>
      <dgm:spPr>
        <a:ln>
          <a:solidFill>
            <a:srgbClr val="FF0000"/>
          </a:solidFill>
        </a:ln>
      </dgm:spPr>
    </dgm:pt>
    <dgm:pt modelId="{A400C008-EE9A-4189-96B1-2C4FFA0B4C91}" type="pres">
      <dgm:prSet presAssocID="{F364AB28-8902-4655-A439-60AAD3B3A987}" presName="text_2" presStyleLbl="node1" presStyleIdx="1" presStyleCnt="3" custScaleX="105223" custScaleY="86130" custLinFactNeighborX="-625" custLinFactNeighborY="2903">
        <dgm:presLayoutVars>
          <dgm:bulletEnabled val="1"/>
        </dgm:presLayoutVars>
      </dgm:prSet>
      <dgm:spPr/>
      <dgm:t>
        <a:bodyPr/>
        <a:lstStyle/>
        <a:p>
          <a:endParaRPr lang="en-US"/>
        </a:p>
      </dgm:t>
    </dgm:pt>
    <dgm:pt modelId="{545187A6-227B-4777-9D59-C11DEB31AF92}" type="pres">
      <dgm:prSet presAssocID="{F364AB28-8902-4655-A439-60AAD3B3A987}" presName="accent_2" presStyleCnt="0"/>
      <dgm:spPr/>
    </dgm:pt>
    <dgm:pt modelId="{5B7D131F-6F5C-470E-8B08-FB74AE20BCD3}" type="pres">
      <dgm:prSet presAssocID="{F364AB28-8902-4655-A439-60AAD3B3A987}" presName="accentRepeatNode" presStyleLbl="solidFgAcc1" presStyleIdx="1" presStyleCnt="3" custScaleX="74268" custScaleY="75954"/>
      <dgm:spPr>
        <a:ln>
          <a:solidFill>
            <a:srgbClr val="FFCC00"/>
          </a:solidFill>
        </a:ln>
      </dgm:spPr>
    </dgm:pt>
    <dgm:pt modelId="{55356D47-E6A3-41C0-B160-C23A20FB30D3}" type="pres">
      <dgm:prSet presAssocID="{0CCAFF51-4E8D-4DC8-8265-B70A071FC584}" presName="text_3" presStyleLbl="node1" presStyleIdx="2" presStyleCnt="3" custScaleX="103490" custScaleY="79223" custLinFactNeighborX="2169" custLinFactNeighborY="5526">
        <dgm:presLayoutVars>
          <dgm:bulletEnabled val="1"/>
        </dgm:presLayoutVars>
      </dgm:prSet>
      <dgm:spPr/>
      <dgm:t>
        <a:bodyPr/>
        <a:lstStyle/>
        <a:p>
          <a:endParaRPr lang="en-US"/>
        </a:p>
      </dgm:t>
    </dgm:pt>
    <dgm:pt modelId="{C19BA803-F8C7-486B-9B18-AADF25AF0866}" type="pres">
      <dgm:prSet presAssocID="{0CCAFF51-4E8D-4DC8-8265-B70A071FC584}" presName="accent_3" presStyleCnt="0"/>
      <dgm:spPr/>
    </dgm:pt>
    <dgm:pt modelId="{96726D16-EBAA-4206-BF98-02AD7677E7A0}" type="pres">
      <dgm:prSet presAssocID="{0CCAFF51-4E8D-4DC8-8265-B70A071FC584}" presName="accentRepeatNode" presStyleLbl="solidFgAcc1" presStyleIdx="2" presStyleCnt="3" custScaleX="78048" custScaleY="82654"/>
      <dgm:spPr/>
    </dgm:pt>
  </dgm:ptLst>
  <dgm:cxnLst>
    <dgm:cxn modelId="{AE771395-2EEF-41D6-9AEF-13E465FE6B0B}" type="presOf" srcId="{BFD4663C-A409-4F35-A934-826AADEEA1FD}" destId="{F557073A-D381-49E0-A4D8-433EFE9A5E8B}" srcOrd="0" destOrd="0" presId="urn:microsoft.com/office/officeart/2008/layout/VerticalCurvedList"/>
    <dgm:cxn modelId="{6973858E-9090-4B3C-B890-5FD8A0C6AE3C}" srcId="{AF40740B-D6EF-4E64-A4B3-D83FAD3A95DA}" destId="{0CCAFF51-4E8D-4DC8-8265-B70A071FC584}" srcOrd="2" destOrd="0" parTransId="{D6A72CEF-027B-4618-A7DD-6B9FABEA6F00}" sibTransId="{E2E176BA-9811-46E2-A045-B6E4EF8777A7}"/>
    <dgm:cxn modelId="{F0732123-9B97-4BC6-83F8-E556E83D88F3}" type="presOf" srcId="{F364AB28-8902-4655-A439-60AAD3B3A987}" destId="{A400C008-EE9A-4189-96B1-2C4FFA0B4C91}" srcOrd="0" destOrd="0" presId="urn:microsoft.com/office/officeart/2008/layout/VerticalCurvedList"/>
    <dgm:cxn modelId="{7E96DB35-514A-41AE-8590-6B3E327F63C2}" type="presOf" srcId="{0CCAFF51-4E8D-4DC8-8265-B70A071FC584}" destId="{55356D47-E6A3-41C0-B160-C23A20FB30D3}" srcOrd="0" destOrd="0" presId="urn:microsoft.com/office/officeart/2008/layout/VerticalCurvedList"/>
    <dgm:cxn modelId="{E969F599-9C62-4EE4-AA74-A9EF0B72EE85}" type="presOf" srcId="{AF40740B-D6EF-4E64-A4B3-D83FAD3A95DA}" destId="{1BBCC85A-A4CE-443B-A304-A3BF8DB4FBEF}" srcOrd="0" destOrd="0" presId="urn:microsoft.com/office/officeart/2008/layout/VerticalCurvedList"/>
    <dgm:cxn modelId="{256DCA21-1EC0-4DF8-A96D-1DE9DFA6BD55}" srcId="{AF40740B-D6EF-4E64-A4B3-D83FAD3A95DA}" destId="{178C736E-0EBC-47EC-A04C-980D09819440}" srcOrd="0" destOrd="0" parTransId="{208A1EB5-77DF-4609-9853-3D4197E91AE5}" sibTransId="{BFD4663C-A409-4F35-A934-826AADEEA1FD}"/>
    <dgm:cxn modelId="{A20A5834-1858-4A48-A5DA-7FBE3931F915}" srcId="{AF40740B-D6EF-4E64-A4B3-D83FAD3A95DA}" destId="{F364AB28-8902-4655-A439-60AAD3B3A987}" srcOrd="1" destOrd="0" parTransId="{5F616C3A-C638-4702-BF7F-1B7A5F48588F}" sibTransId="{B82BEE70-6148-4268-B69D-56EE83EA2DF1}"/>
    <dgm:cxn modelId="{53470888-F26E-41EF-9B20-B9E028FA5ABE}" type="presOf" srcId="{178C736E-0EBC-47EC-A04C-980D09819440}" destId="{01870673-44E0-4E76-8FD0-99CD7BFED427}" srcOrd="0" destOrd="0" presId="urn:microsoft.com/office/officeart/2008/layout/VerticalCurvedList"/>
    <dgm:cxn modelId="{945F7377-7D10-41F9-BB61-D8372F0F2155}" type="presParOf" srcId="{1BBCC85A-A4CE-443B-A304-A3BF8DB4FBEF}" destId="{119EE529-27D6-4B70-9C8F-FF712093C0F4}" srcOrd="0" destOrd="0" presId="urn:microsoft.com/office/officeart/2008/layout/VerticalCurvedList"/>
    <dgm:cxn modelId="{546817EF-2EF6-41A3-9537-6CC84FAEFC0F}" type="presParOf" srcId="{119EE529-27D6-4B70-9C8F-FF712093C0F4}" destId="{8A07CFC6-A4FE-4A09-A28A-F8670AD3AF3E}" srcOrd="0" destOrd="0" presId="urn:microsoft.com/office/officeart/2008/layout/VerticalCurvedList"/>
    <dgm:cxn modelId="{8E8CDF5E-1021-4AA9-BAD7-6F0EAD67E9A4}" type="presParOf" srcId="{8A07CFC6-A4FE-4A09-A28A-F8670AD3AF3E}" destId="{9BAFB8AA-B888-40F0-9B1E-E85AB149DD74}" srcOrd="0" destOrd="0" presId="urn:microsoft.com/office/officeart/2008/layout/VerticalCurvedList"/>
    <dgm:cxn modelId="{BAFBDA48-FFBB-4594-AFD2-434A24A26D9E}" type="presParOf" srcId="{8A07CFC6-A4FE-4A09-A28A-F8670AD3AF3E}" destId="{F557073A-D381-49E0-A4D8-433EFE9A5E8B}" srcOrd="1" destOrd="0" presId="urn:microsoft.com/office/officeart/2008/layout/VerticalCurvedList"/>
    <dgm:cxn modelId="{73DC9882-DDAC-4A16-AAB7-EAC602BB3DAF}" type="presParOf" srcId="{8A07CFC6-A4FE-4A09-A28A-F8670AD3AF3E}" destId="{49476B20-9630-452E-93C2-CB00ACF33094}" srcOrd="2" destOrd="0" presId="urn:microsoft.com/office/officeart/2008/layout/VerticalCurvedList"/>
    <dgm:cxn modelId="{1E745B2F-8526-44FE-904C-FE29B7B6F3C2}" type="presParOf" srcId="{8A07CFC6-A4FE-4A09-A28A-F8670AD3AF3E}" destId="{C9AAA3D8-4D98-4E15-BAB6-E9EBB84DF41E}" srcOrd="3" destOrd="0" presId="urn:microsoft.com/office/officeart/2008/layout/VerticalCurvedList"/>
    <dgm:cxn modelId="{5F5846FE-79EA-4115-A2EC-5CBAFD7F698F}" type="presParOf" srcId="{119EE529-27D6-4B70-9C8F-FF712093C0F4}" destId="{01870673-44E0-4E76-8FD0-99CD7BFED427}" srcOrd="1" destOrd="0" presId="urn:microsoft.com/office/officeart/2008/layout/VerticalCurvedList"/>
    <dgm:cxn modelId="{1C816F01-B484-4EDD-8F5B-DE7591A2DB82}" type="presParOf" srcId="{119EE529-27D6-4B70-9C8F-FF712093C0F4}" destId="{9088EA9D-6D9B-4113-B61A-4CD6D1121645}" srcOrd="2" destOrd="0" presId="urn:microsoft.com/office/officeart/2008/layout/VerticalCurvedList"/>
    <dgm:cxn modelId="{E1B85756-8BD0-418E-8BFF-CD43CA8B9196}" type="presParOf" srcId="{9088EA9D-6D9B-4113-B61A-4CD6D1121645}" destId="{F09C0421-92F4-4835-8EF3-E6278D6A8E95}" srcOrd="0" destOrd="0" presId="urn:microsoft.com/office/officeart/2008/layout/VerticalCurvedList"/>
    <dgm:cxn modelId="{FD97DEB8-FC5B-4A1E-B752-84E0A72C25A1}" type="presParOf" srcId="{119EE529-27D6-4B70-9C8F-FF712093C0F4}" destId="{A400C008-EE9A-4189-96B1-2C4FFA0B4C91}" srcOrd="3" destOrd="0" presId="urn:microsoft.com/office/officeart/2008/layout/VerticalCurvedList"/>
    <dgm:cxn modelId="{CCBA8838-62AF-4EBA-B35F-90F4CF8D493E}" type="presParOf" srcId="{119EE529-27D6-4B70-9C8F-FF712093C0F4}" destId="{545187A6-227B-4777-9D59-C11DEB31AF92}" srcOrd="4" destOrd="0" presId="urn:microsoft.com/office/officeart/2008/layout/VerticalCurvedList"/>
    <dgm:cxn modelId="{F069F3EF-2C11-44B2-8E14-665FC05D0A26}" type="presParOf" srcId="{545187A6-227B-4777-9D59-C11DEB31AF92}" destId="{5B7D131F-6F5C-470E-8B08-FB74AE20BCD3}" srcOrd="0" destOrd="0" presId="urn:microsoft.com/office/officeart/2008/layout/VerticalCurvedList"/>
    <dgm:cxn modelId="{AAC82590-6F18-4A8B-B57B-AEF2798D8F7A}" type="presParOf" srcId="{119EE529-27D6-4B70-9C8F-FF712093C0F4}" destId="{55356D47-E6A3-41C0-B160-C23A20FB30D3}" srcOrd="5" destOrd="0" presId="urn:microsoft.com/office/officeart/2008/layout/VerticalCurvedList"/>
    <dgm:cxn modelId="{02CF18F0-2D13-431F-9C85-A199B7DEA9E1}" type="presParOf" srcId="{119EE529-27D6-4B70-9C8F-FF712093C0F4}" destId="{C19BA803-F8C7-486B-9B18-AADF25AF0866}" srcOrd="6" destOrd="0" presId="urn:microsoft.com/office/officeart/2008/layout/VerticalCurvedList"/>
    <dgm:cxn modelId="{9C46CF85-5A96-483A-BEC8-823F21EF2037}" type="presParOf" srcId="{C19BA803-F8C7-486B-9B18-AADF25AF0866}" destId="{96726D16-EBAA-4206-BF98-02AD7677E7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073A-D381-49E0-A4D8-433EFE9A5E8B}">
      <dsp:nvSpPr>
        <dsp:cNvPr id="0" name=""/>
        <dsp:cNvSpPr/>
      </dsp:nvSpPr>
      <dsp:spPr>
        <a:xfrm>
          <a:off x="-6324668" y="-955246"/>
          <a:ext cx="7432859" cy="7432859"/>
        </a:xfrm>
        <a:prstGeom prst="blockArc">
          <a:avLst>
            <a:gd name="adj1" fmla="val 18900000"/>
            <a:gd name="adj2" fmla="val 2700000"/>
            <a:gd name="adj3" fmla="val 291"/>
          </a:avLst>
        </a:prstGeom>
        <a:noFill/>
        <a:ln w="12700" cap="flat" cmpd="sng" algn="ctr">
          <a:solidFill>
            <a:srgbClr val="CC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1870673-44E0-4E76-8FD0-99CD7BFED427}">
      <dsp:nvSpPr>
        <dsp:cNvPr id="0" name=""/>
        <dsp:cNvSpPr/>
      </dsp:nvSpPr>
      <dsp:spPr>
        <a:xfrm>
          <a:off x="667640" y="754084"/>
          <a:ext cx="6679017" cy="839035"/>
        </a:xfrm>
        <a:prstGeom prst="rect">
          <a:avLst/>
        </a:prstGeom>
        <a:solidFill>
          <a:srgbClr val="FA565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3500" rIns="63500" bIns="63500" numCol="1" spcCol="1270" anchor="ctr" anchorCtr="0">
          <a:noAutofit/>
        </a:bodyPr>
        <a:lstStyle/>
        <a:p>
          <a:pPr lvl="0" algn="ctr" defTabSz="1111250" rtl="0">
            <a:lnSpc>
              <a:spcPct val="90000"/>
            </a:lnSpc>
            <a:spcBef>
              <a:spcPct val="0"/>
            </a:spcBef>
            <a:spcAft>
              <a:spcPct val="35000"/>
            </a:spcAft>
          </a:pPr>
          <a:r>
            <a:rPr lang="en-US" sz="2500" b="0" kern="1200" dirty="0" smtClean="0">
              <a:solidFill>
                <a:schemeClr val="tx1"/>
              </a:solidFill>
              <a:latin typeface="Times New Roman" panose="02020603050405020304" pitchFamily="18" charset="0"/>
              <a:cs typeface="Times New Roman" panose="02020603050405020304" pitchFamily="18" charset="0"/>
            </a:rPr>
            <a:t>Please subscribe to our channel </a:t>
          </a:r>
          <a:r>
            <a:rPr lang="en-US" sz="2500" b="1" kern="1200" dirty="0" smtClean="0">
              <a:solidFill>
                <a:srgbClr val="FFFF00"/>
              </a:solidFill>
              <a:latin typeface="Times New Roman" panose="02020603050405020304" pitchFamily="18" charset="0"/>
              <a:cs typeface="Times New Roman" panose="02020603050405020304" pitchFamily="18" charset="0"/>
            </a:rPr>
            <a:t>(</a:t>
          </a:r>
          <a:r>
            <a:rPr lang="en-US" altLang="ko-KR" sz="2500" kern="1200" dirty="0" smtClean="0">
              <a:solidFill>
                <a:srgbClr val="FFFF00"/>
              </a:solidFill>
              <a:latin typeface="Times New Roman" panose="02020603050405020304" pitchFamily="18" charset="0"/>
              <a:cs typeface="Times New Roman" panose="02020603050405020304" pitchFamily="18" charset="0"/>
            </a:rPr>
            <a:t>https://youtube.com/AgriMetSoft/</a:t>
          </a:r>
          <a:r>
            <a:rPr lang="en-US" sz="2500" b="1" kern="1200" dirty="0" smtClean="0">
              <a:solidFill>
                <a:srgbClr val="FFFF00"/>
              </a:solidFill>
              <a:latin typeface="Times New Roman" panose="02020603050405020304" pitchFamily="18" charset="0"/>
              <a:cs typeface="Times New Roman" panose="02020603050405020304" pitchFamily="18" charset="0"/>
            </a:rPr>
            <a:t>)</a:t>
          </a:r>
          <a:endParaRPr lang="en-US" sz="1800" b="1" kern="1200" dirty="0">
            <a:solidFill>
              <a:srgbClr val="FFFF00"/>
            </a:solidFill>
            <a:latin typeface="Times New Roman" panose="02020603050405020304" pitchFamily="18" charset="0"/>
            <a:cs typeface="Times New Roman" panose="02020603050405020304" pitchFamily="18" charset="0"/>
          </a:endParaRPr>
        </a:p>
      </dsp:txBody>
      <dsp:txXfrm>
        <a:off x="667640" y="754084"/>
        <a:ext cx="6679017" cy="839035"/>
      </dsp:txXfrm>
    </dsp:sp>
    <dsp:sp modelId="{F09C0421-92F4-4835-8EF3-E6278D6A8E95}">
      <dsp:nvSpPr>
        <dsp:cNvPr id="0" name=""/>
        <dsp:cNvSpPr/>
      </dsp:nvSpPr>
      <dsp:spPr>
        <a:xfrm>
          <a:off x="155210" y="615826"/>
          <a:ext cx="1057836" cy="977293"/>
        </a:xfrm>
        <a:prstGeom prst="ellipse">
          <a:avLst/>
        </a:prstGeom>
        <a:solidFill>
          <a:schemeClr val="lt1">
            <a:hueOff val="0"/>
            <a:satOff val="0"/>
            <a:lumOff val="0"/>
            <a:alphaOff val="0"/>
          </a:schemeClr>
        </a:solidFill>
        <a:ln w="6350" cap="flat" cmpd="sng" algn="ctr">
          <a:solidFill>
            <a:srgbClr val="FF00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00C008-EE9A-4189-96B1-2C4FFA0B4C91}">
      <dsp:nvSpPr>
        <dsp:cNvPr id="0" name=""/>
        <dsp:cNvSpPr/>
      </dsp:nvSpPr>
      <dsp:spPr>
        <a:xfrm>
          <a:off x="886411" y="2317604"/>
          <a:ext cx="6476070" cy="951282"/>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0960" rIns="60960" bIns="60960" numCol="1" spcCol="1270" anchor="ctr" anchorCtr="0">
          <a:noAutofit/>
        </a:bodyPr>
        <a:lstStyle/>
        <a:p>
          <a:pPr lvl="0" algn="ctr" defTabSz="1066800" rtl="0">
            <a:lnSpc>
              <a:spcPct val="90000"/>
            </a:lnSpc>
            <a:spcBef>
              <a:spcPct val="0"/>
            </a:spcBef>
            <a:spcAft>
              <a:spcPct val="35000"/>
            </a:spcAft>
          </a:pPr>
          <a:endParaRPr lang="en-US" sz="2400" b="0" kern="1200" dirty="0" smtClean="0">
            <a:solidFill>
              <a:schemeClr val="tx1"/>
            </a:solidFill>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en-US" sz="2400" b="0" kern="1200" dirty="0" smtClean="0">
              <a:solidFill>
                <a:schemeClr val="tx1"/>
              </a:solidFill>
              <a:latin typeface="Times New Roman" panose="02020603050405020304" pitchFamily="18" charset="0"/>
              <a:cs typeface="Times New Roman" panose="02020603050405020304" pitchFamily="18" charset="0"/>
            </a:rPr>
            <a:t> Like &amp; do not forget to share it!!</a:t>
          </a:r>
        </a:p>
        <a:p>
          <a:pPr lvl="0" algn="ctr" defTabSz="1066800" rtl="0">
            <a:lnSpc>
              <a:spcPct val="90000"/>
            </a:lnSpc>
            <a:spcBef>
              <a:spcPct val="0"/>
            </a:spcBef>
            <a:spcAft>
              <a:spcPct val="35000"/>
            </a:spcAft>
          </a:pPr>
          <a:endParaRPr lang="en-US" sz="2400" b="0" kern="1200" dirty="0">
            <a:solidFill>
              <a:schemeClr val="tx1"/>
            </a:solidFill>
            <a:latin typeface="Times New Roman" panose="02020603050405020304" pitchFamily="18" charset="0"/>
            <a:cs typeface="Times New Roman" panose="02020603050405020304" pitchFamily="18" charset="0"/>
          </a:endParaRPr>
        </a:p>
      </dsp:txBody>
      <dsp:txXfrm>
        <a:off x="886411" y="2317604"/>
        <a:ext cx="6476070" cy="951282"/>
      </dsp:txXfrm>
    </dsp:sp>
    <dsp:sp modelId="{5B7D131F-6F5C-470E-8B08-FB74AE20BCD3}">
      <dsp:nvSpPr>
        <dsp:cNvPr id="0" name=""/>
        <dsp:cNvSpPr/>
      </dsp:nvSpPr>
      <dsp:spPr>
        <a:xfrm>
          <a:off x="572936" y="2236875"/>
          <a:ext cx="1025337" cy="1048614"/>
        </a:xfrm>
        <a:prstGeom prst="ellipse">
          <a:avLst/>
        </a:prstGeom>
        <a:solidFill>
          <a:schemeClr val="lt1">
            <a:hueOff val="0"/>
            <a:satOff val="0"/>
            <a:lumOff val="0"/>
            <a:alphaOff val="0"/>
          </a:schemeClr>
        </a:solidFill>
        <a:ln w="6350" cap="flat" cmpd="sng" algn="ctr">
          <a:solidFill>
            <a:srgbClr val="FFCC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356D47-E6A3-41C0-B160-C23A20FB30D3}">
      <dsp:nvSpPr>
        <dsp:cNvPr id="0" name=""/>
        <dsp:cNvSpPr/>
      </dsp:nvSpPr>
      <dsp:spPr>
        <a:xfrm>
          <a:off x="613905" y="4041427"/>
          <a:ext cx="6784898" cy="874996"/>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55880" rIns="55880" bIns="55880" numCol="1" spcCol="1270" anchor="ctr" anchorCtr="0">
          <a:noAutofit/>
        </a:bodyPr>
        <a:lstStyle/>
        <a:p>
          <a:pPr lvl="0" algn="ctr" defTabSz="977900" rtl="0">
            <a:lnSpc>
              <a:spcPct val="90000"/>
            </a:lnSpc>
            <a:spcBef>
              <a:spcPct val="0"/>
            </a:spcBef>
            <a:spcAft>
              <a:spcPct val="35000"/>
            </a:spcAft>
          </a:pPr>
          <a:r>
            <a:rPr lang="en-US" sz="2200" b="0" kern="1200" dirty="0" smtClean="0">
              <a:solidFill>
                <a:schemeClr val="tx1"/>
              </a:solidFill>
              <a:latin typeface="Times New Roman" panose="02020603050405020304" pitchFamily="18" charset="0"/>
              <a:cs typeface="Times New Roman" panose="02020603050405020304" pitchFamily="18" charset="0"/>
            </a:rPr>
            <a:t> </a:t>
          </a:r>
          <a:r>
            <a:rPr lang="en-US" sz="2400" b="0" kern="1200" dirty="0" smtClean="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613905" y="4041427"/>
        <a:ext cx="6784898" cy="874996"/>
      </dsp:txXfrm>
    </dsp:sp>
    <dsp:sp modelId="{96726D16-EBAA-4206-BF98-02AD7677E7A0}">
      <dsp:nvSpPr>
        <dsp:cNvPr id="0" name=""/>
        <dsp:cNvSpPr/>
      </dsp:nvSpPr>
      <dsp:spPr>
        <a:xfrm>
          <a:off x="145367" y="3847335"/>
          <a:ext cx="1077524" cy="1141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B6A07-1F9B-4E01-86AE-E8915DFE0C5B}" type="datetimeFigureOut">
              <a:rPr lang="ko-KR" altLang="en-US" smtClean="0"/>
              <a:t>2021-12-02</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CCF8-A1FB-489F-8BAB-D1FE48D82D6D}" type="slidenum">
              <a:rPr lang="ko-KR" altLang="en-US" smtClean="0"/>
              <a:t>‹#›</a:t>
            </a:fld>
            <a:endParaRPr lang="ko-KR" altLang="en-US"/>
          </a:p>
        </p:txBody>
      </p:sp>
    </p:spTree>
    <p:extLst>
      <p:ext uri="{BB962C8B-B14F-4D97-AF65-F5344CB8AC3E}">
        <p14:creationId xmlns:p14="http://schemas.microsoft.com/office/powerpoint/2010/main" val="8123362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5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46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We use it for indexing in a database of the related concepts, so a reader can find your paper with it (</a:t>
            </a:r>
            <a:r>
              <a:rPr lang="en-US" altLang="ko-KR" dirty="0" smtClean="0">
                <a:latin typeface="Times New Roman" panose="02020603050405020304" pitchFamily="18" charset="0"/>
                <a:cs typeface="Times New Roman" panose="02020603050405020304" pitchFamily="18" charset="0"/>
              </a:rPr>
              <a:t>A time-saving </a:t>
            </a:r>
            <a:r>
              <a:rPr lang="en-US" altLang="ko-KR" b="1" dirty="0" smtClean="0">
                <a:latin typeface="Times New Roman" panose="02020603050405020304" pitchFamily="18" charset="0"/>
                <a:cs typeface="Times New Roman" panose="02020603050405020304" pitchFamily="18" charset="0"/>
              </a:rPr>
              <a:t>shortcut </a:t>
            </a:r>
            <a:r>
              <a:rPr lang="en-US" altLang="ko-KR" dirty="0" smtClean="0">
                <a:latin typeface="Times New Roman" panose="02020603050405020304" pitchFamily="18" charset="0"/>
                <a:cs typeface="Times New Roman" panose="02020603050405020304" pitchFamily="18" charset="0"/>
              </a:rPr>
              <a:t>for busy researchers</a:t>
            </a:r>
            <a:r>
              <a:rPr lang="en-US" altLang="ko-KR" dirty="0" smtClean="0"/>
              <a:t>)</a:t>
            </a:r>
            <a:r>
              <a:rPr lang="en-US" altLang="ko-KR" sz="1200" dirty="0" smtClean="0">
                <a:latin typeface="Times New Roman" panose="02020603050405020304" pitchFamily="18" charset="0"/>
                <a:cs typeface="Times New Roman" panose="02020603050405020304" pitchFamily="18" charset="0"/>
              </a:rPr>
              <a:t>.</a:t>
            </a:r>
          </a:p>
          <a:p>
            <a:pPr algn="l" rtl="0"/>
            <a:endParaRPr lang="en-US" altLang="ko-KR" sz="1200" b="0" i="0" kern="1200" dirty="0" smtClean="0">
              <a:solidFill>
                <a:schemeClr val="tx1"/>
              </a:solidFill>
              <a:effectLst/>
              <a:latin typeface="+mn-lt"/>
              <a:ea typeface="+mn-ea"/>
              <a:cs typeface="+mn-cs"/>
            </a:endParaRPr>
          </a:p>
          <a:p>
            <a:pPr algn="l" rtl="0"/>
            <a:r>
              <a:rPr lang="en-US" altLang="ko-KR" sz="1200" b="0" i="0" kern="1200" dirty="0" smtClean="0">
                <a:solidFill>
                  <a:schemeClr val="tx1"/>
                </a:solidFill>
                <a:effectLst/>
                <a:latin typeface="+mn-lt"/>
                <a:ea typeface="+mn-ea"/>
                <a:cs typeface="+mn-cs"/>
              </a:rPr>
              <a:t>The purpose of keywords in a research paper is </a:t>
            </a:r>
            <a:r>
              <a:rPr lang="en-US" altLang="ko-KR" sz="1200" b="1" i="0" kern="1200" dirty="0" smtClean="0">
                <a:solidFill>
                  <a:schemeClr val="tx1"/>
                </a:solidFill>
                <a:effectLst/>
                <a:latin typeface="+mn-lt"/>
                <a:ea typeface="+mn-ea"/>
                <a:cs typeface="+mn-cs"/>
              </a:rPr>
              <a:t>to help other researchers find your paper when they are conducting a search on the topic</a:t>
            </a:r>
            <a:r>
              <a:rPr lang="en-US" altLang="ko-KR" sz="1200" b="0" i="0" kern="1200" dirty="0" smtClean="0">
                <a:solidFill>
                  <a:schemeClr val="tx1"/>
                </a:solidFill>
                <a:effectLst/>
                <a:latin typeface="+mn-lt"/>
                <a:ea typeface="+mn-ea"/>
                <a:cs typeface="+mn-cs"/>
              </a:rPr>
              <a:t>. ... Keywords make your paper searchable and ensure that you get more citations. Thus, it is important to include the most relevant keywords that will help other authors find your paper.</a:t>
            </a:r>
          </a:p>
          <a:p>
            <a:pPr algn="l" rtl="0"/>
            <a:r>
              <a:rPr lang="en-US" altLang="ko-KR" sz="1200" b="0" i="0" kern="1200" dirty="0" smtClean="0">
                <a:solidFill>
                  <a:schemeClr val="tx1"/>
                </a:solidFill>
                <a:effectLst/>
                <a:latin typeface="+mn-lt"/>
                <a:ea typeface="+mn-ea"/>
                <a:cs typeface="+mn-cs"/>
              </a:rPr>
              <a:t>However, I'm totally confused about creating keywords. Which keywords will be most effective for my paper? Are there any fixed rules to be followed for creating these? Also, how many keywords are required for an original research article?</a:t>
            </a:r>
          </a:p>
          <a:p>
            <a:pPr algn="l" rtl="0"/>
            <a:r>
              <a:rPr lang="en-US" altLang="ko-KR" sz="1600" b="1" i="0" kern="1200" dirty="0" smtClean="0">
                <a:solidFill>
                  <a:schemeClr val="tx1"/>
                </a:solidFill>
                <a:effectLst/>
                <a:latin typeface="+mn-lt"/>
                <a:ea typeface="+mn-ea"/>
                <a:cs typeface="+mn-cs"/>
              </a:rPr>
              <a:t>Journals, search engines, and indexing and abstracting services classify papers using keywords.</a:t>
            </a:r>
          </a:p>
          <a:p>
            <a:pPr algn="l" rtl="0"/>
            <a:r>
              <a:rPr lang="en-US" altLang="ko-KR" sz="1200" b="1" i="0" kern="1200" dirty="0" smtClean="0">
                <a:solidFill>
                  <a:schemeClr val="tx1"/>
                </a:solidFill>
                <a:effectLst>
                  <a:outerShdw blurRad="38100" dist="38100" dir="2700000" algn="tl">
                    <a:srgbClr val="000000">
                      <a:alpha val="43137"/>
                    </a:srgbClr>
                  </a:outerShdw>
                </a:effectLst>
                <a:latin typeface="+mn-lt"/>
                <a:ea typeface="+mn-ea"/>
                <a:cs typeface="+mn-cs"/>
              </a:rPr>
              <a:t>This in turn will increase the chances of your paper being cited.</a:t>
            </a:r>
          </a:p>
          <a:p>
            <a:pPr algn="l" rtl="0"/>
            <a:r>
              <a:rPr lang="en-US" altLang="ko-KR" sz="1200" b="0" i="0" kern="1200" dirty="0" smtClean="0">
                <a:solidFill>
                  <a:schemeClr val="tx1"/>
                </a:solidFill>
                <a:effectLst/>
                <a:latin typeface="+mn-lt"/>
                <a:ea typeface="+mn-ea"/>
                <a:cs typeface="+mn-cs"/>
              </a:rPr>
              <a:t>Keywords, therefore, are vital for filtering the abundant amount of resources available. Keywords are one of the parameters  used for searching an article in a database or a search engine, that in turn retrieves a bunch of results ranked according to relevancy.</a:t>
            </a:r>
            <a:endParaRPr lang="en-US" altLang="ko-KR" sz="1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E71CCF8-A1FB-489F-8BAB-D1FE48D82D6D}"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98903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latinLnBrk="0"/>
            <a:r>
              <a:rPr lang="en-US" altLang="ko-KR" dirty="0" smtClean="0"/>
              <a:t>2. </a:t>
            </a:r>
            <a:r>
              <a:rPr lang="en-US" altLang="ko-KR" sz="1200" kern="1200" dirty="0" smtClean="0">
                <a:solidFill>
                  <a:schemeClr val="tx1"/>
                </a:solidFill>
                <a:effectLst/>
                <a:latin typeface="+mn-lt"/>
                <a:ea typeface="+mn-ea"/>
                <a:cs typeface="+mn-cs"/>
              </a:rPr>
              <a:t>Ensure that this list includes all your main key terms/phrases and a few additional key phrases. Include variants of a term/phrase (e.g., kidney and renal), drug names, procedures, etc.</a:t>
            </a:r>
            <a:endParaRPr lang="ko-KR" altLang="ko-KR" sz="1200" kern="1200" dirty="0" smtClean="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Include common abbreviations of terms (</a:t>
            </a:r>
            <a:r>
              <a:rPr lang="en-US" altLang="ko-KR" dirty="0" smtClean="0">
                <a:solidFill>
                  <a:schemeClr val="tx1"/>
                </a:solidFill>
                <a:latin typeface="Times New Roman" panose="02020603050405020304" pitchFamily="18" charset="0"/>
                <a:cs typeface="Times New Roman" panose="02020603050405020304" pitchFamily="18" charset="0"/>
              </a:rPr>
              <a:t>Comes from the main questions or objectives of your research</a:t>
            </a:r>
            <a:r>
              <a:rPr lang="en-US" altLang="ko-KR" sz="1200" b="0" i="0" kern="1200" dirty="0" smtClean="0">
                <a:solidFill>
                  <a:schemeClr val="tx1"/>
                </a:solidFill>
                <a:effectLst/>
                <a:latin typeface="+mn-lt"/>
                <a:ea typeface="+mn-ea"/>
                <a:cs typeface="+mn-cs"/>
              </a:rPr>
              <a:t>)</a:t>
            </a:r>
            <a:endParaRPr lang="en-US" altLang="ko-KR" sz="1200" kern="1200" dirty="0" smtClean="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3.</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Now, refer to a common vocabulary/term list or indexing standard in your discipline and ensure that the terms you have used match those used in these resources.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4. Finally, before you submit your article, type your keywords into a search engine and check if the results that show up match the subject of your paper. This will help you determine whether the keywords in your research paper are appropriate for the topic of your article.</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b="1" i="0" kern="1200" dirty="0" smtClean="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i="0" kern="1200" dirty="0" smtClean="0">
                <a:solidFill>
                  <a:schemeClr val="tx1"/>
                </a:solidFill>
                <a:effectLst/>
                <a:latin typeface="+mn-lt"/>
                <a:ea typeface="+mn-ea"/>
                <a:cs typeface="+mn-cs"/>
              </a:rPr>
              <a:t>Possibly these are the terms used by other researchers for searching the topic of your interest. These terms can be ideal keywords for your Research Article.</a:t>
            </a:r>
          </a:p>
          <a:p>
            <a:r>
              <a:rPr lang="en-US" altLang="ko-KR" sz="1200" b="0" i="0" kern="1200" dirty="0" smtClean="0">
                <a:solidFill>
                  <a:schemeClr val="tx1"/>
                </a:solidFill>
                <a:effectLst/>
                <a:latin typeface="+mn-lt"/>
                <a:ea typeface="+mn-ea"/>
                <a:cs typeface="+mn-cs"/>
              </a:rPr>
              <a:t>Think from the point of view of the reader. What keywords would the reader search for that would help retrieve your article?</a:t>
            </a:r>
          </a:p>
          <a:p>
            <a:r>
              <a:rPr lang="en-US" altLang="ko-KR" sz="1200" b="0" i="0" kern="1200" dirty="0" smtClean="0">
                <a:solidFill>
                  <a:schemeClr val="tx1"/>
                </a:solidFill>
                <a:effectLst/>
                <a:latin typeface="+mn-lt"/>
                <a:ea typeface="+mn-ea"/>
                <a:cs typeface="+mn-cs"/>
              </a:rPr>
              <a:t>Keywords should ideally be phrases of 2-4 words; single word keywords are acceptable, but they may lead to many false matches.</a:t>
            </a:r>
          </a:p>
          <a:p>
            <a:r>
              <a:rPr lang="en-US" altLang="ko-KR" sz="1200" b="0" i="0" kern="1200" dirty="0" smtClean="0">
                <a:solidFill>
                  <a:schemeClr val="tx1"/>
                </a:solidFill>
                <a:effectLst/>
                <a:latin typeface="+mn-lt"/>
                <a:ea typeface="+mn-ea"/>
                <a:cs typeface="+mn-cs"/>
              </a:rPr>
              <a:t>Keywords should contain words and phrases that suggest what the topic is about. Also include words and phrases that are closely related to your topic. </a:t>
            </a:r>
          </a:p>
          <a:p>
            <a:r>
              <a:rPr lang="en-US" altLang="ko-KR" sz="1200" b="0" i="0" kern="1200" dirty="0" smtClean="0">
                <a:solidFill>
                  <a:schemeClr val="tx1"/>
                </a:solidFill>
                <a:effectLst/>
                <a:latin typeface="+mn-lt"/>
                <a:ea typeface="+mn-ea"/>
                <a:cs typeface="+mn-cs"/>
              </a:rPr>
              <a:t>The full forms of shortened words or acronyms and abbreviations should be included as well.</a:t>
            </a:r>
          </a:p>
          <a:p>
            <a:r>
              <a:rPr lang="en-US" altLang="ko-KR" sz="1200" b="0" i="0" kern="1200" dirty="0" smtClean="0">
                <a:solidFill>
                  <a:schemeClr val="tx1"/>
                </a:solidFill>
                <a:effectLst/>
                <a:latin typeface="+mn-lt"/>
                <a:ea typeface="+mn-ea"/>
                <a:cs typeface="+mn-cs"/>
              </a:rPr>
              <a:t>Journals ask for anywhere between 3-8 keywords. However, I would say it is good to have 4-5 keywords ready, and add more depending on the journal requirement.</a:t>
            </a:r>
            <a:endParaRPr lang="ko-KR" altLang="en-US" dirty="0" smtClean="0"/>
          </a:p>
        </p:txBody>
      </p:sp>
      <p:sp>
        <p:nvSpPr>
          <p:cNvPr id="4" name="Slide Number Placeholder 3"/>
          <p:cNvSpPr>
            <a:spLocks noGrp="1"/>
          </p:cNvSpPr>
          <p:nvPr>
            <p:ph type="sldNum" sz="quarter" idx="10"/>
          </p:nvPr>
        </p:nvSpPr>
        <p:spPr/>
        <p:txBody>
          <a:bodyPr/>
          <a:lstStyle/>
          <a:p>
            <a:fld id="{3E71CCF8-A1FB-489F-8BAB-D1FE48D82D6D}" type="slidenum">
              <a:rPr lang="ko-KR" altLang="en-US" smtClean="0"/>
              <a:t>13</a:t>
            </a:fld>
            <a:endParaRPr lang="ko-KR" altLang="en-US"/>
          </a:p>
        </p:txBody>
      </p:sp>
    </p:spTree>
    <p:extLst>
      <p:ext uri="{BB962C8B-B14F-4D97-AF65-F5344CB8AC3E}">
        <p14:creationId xmlns:p14="http://schemas.microsoft.com/office/powerpoint/2010/main" val="254653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kern="1200" dirty="0" smtClean="0">
                <a:solidFill>
                  <a:schemeClr val="tx1"/>
                </a:solidFill>
                <a:effectLst/>
                <a:latin typeface="+mn-lt"/>
                <a:ea typeface="+mn-ea"/>
                <a:cs typeface="+mn-cs"/>
              </a:rPr>
              <a:t>Think about </a:t>
            </a:r>
            <a:r>
              <a:rPr lang="en-US" altLang="ko-KR" sz="1200" b="1" i="0" kern="1200" dirty="0" smtClean="0">
                <a:solidFill>
                  <a:schemeClr val="tx1"/>
                </a:solidFill>
                <a:effectLst/>
                <a:latin typeface="+mn-lt"/>
                <a:ea typeface="+mn-ea"/>
                <a:cs typeface="+mn-cs"/>
              </a:rPr>
              <a:t>what terms you would use to search for papers</a:t>
            </a:r>
            <a:r>
              <a:rPr lang="en-US" altLang="ko-KR" sz="1200" b="0" i="0" kern="1200" dirty="0" smtClean="0">
                <a:solidFill>
                  <a:schemeClr val="tx1"/>
                </a:solidFill>
                <a:effectLst/>
                <a:latin typeface="+mn-lt"/>
                <a:ea typeface="+mn-ea"/>
                <a:cs typeface="+mn-cs"/>
              </a:rPr>
              <a:t> </a:t>
            </a:r>
            <a:r>
              <a:rPr lang="en-US" altLang="ko-KR" sz="1200" b="1" i="0" kern="1200" dirty="0" smtClean="0">
                <a:solidFill>
                  <a:schemeClr val="tx1"/>
                </a:solidFill>
                <a:effectLst/>
                <a:latin typeface="+mn-lt"/>
                <a:ea typeface="+mn-ea"/>
                <a:cs typeface="+mn-cs"/>
              </a:rPr>
              <a:t>related to your topic</a:t>
            </a:r>
            <a:r>
              <a:rPr lang="en-US" altLang="ko-KR" sz="1200" b="0" i="0" kern="1200" dirty="0" smtClean="0">
                <a:solidFill>
                  <a:schemeClr val="tx1"/>
                </a:solidFill>
                <a:effectLst/>
                <a:latin typeface="+mn-lt"/>
                <a:ea typeface="+mn-ea"/>
                <a:cs typeface="+mn-cs"/>
              </a:rPr>
              <a:t>.</a:t>
            </a:r>
          </a:p>
          <a:p>
            <a:r>
              <a:rPr lang="en-US" altLang="ko-KR" sz="1200" b="0" i="0" kern="1200" dirty="0" smtClean="0">
                <a:solidFill>
                  <a:schemeClr val="tx1"/>
                </a:solidFill>
                <a:effectLst/>
                <a:latin typeface="+mn-lt"/>
                <a:ea typeface="+mn-ea"/>
                <a:cs typeface="+mn-cs"/>
              </a:rPr>
              <a:t>Do not use words or phrases from the title as keywords. Keywords should contain a list of words that supplement your title’s content. This is  because  most of the search engines and journal databases use Research Title for indexing purpose. Keywords should contain words and phrases that suggest what the topic is about. Also include words and  phrases that are closely related to your topic. For example, let’s imagine that I want to know the specifics of Jupiter’s air composition. If I type in “Jupiter,” I’ll receive a list containing any document related to Jupiter, but most of them might not be relevant. Therefore, </a:t>
            </a:r>
            <a:r>
              <a:rPr lang="en-US" altLang="ko-KR" sz="1200" b="1" i="0" kern="1200" dirty="0" smtClean="0">
                <a:solidFill>
                  <a:schemeClr val="tx1"/>
                </a:solidFill>
                <a:effectLst/>
                <a:latin typeface="+mn-lt"/>
                <a:ea typeface="+mn-ea"/>
                <a:cs typeface="+mn-cs"/>
              </a:rPr>
              <a:t>choose keyword phrases that comprise two to four words</a:t>
            </a:r>
            <a:r>
              <a:rPr lang="en-US" altLang="ko-KR" sz="1200" b="0" i="0" kern="1200" dirty="0" smtClean="0">
                <a:solidFill>
                  <a:schemeClr val="tx1"/>
                </a:solidFill>
                <a:effectLst/>
                <a:latin typeface="+mn-lt"/>
                <a:ea typeface="+mn-ea"/>
                <a:cs typeface="+mn-cs"/>
              </a:rPr>
              <a:t>.</a:t>
            </a:r>
          </a:p>
          <a:p>
            <a:endParaRPr lang="en-US" altLang="ko-KR" sz="1200" b="0" i="0" kern="1200" dirty="0" smtClean="0">
              <a:solidFill>
                <a:schemeClr val="tx1"/>
              </a:solidFill>
              <a:effectLst/>
              <a:latin typeface="+mn-lt"/>
              <a:ea typeface="+mn-ea"/>
              <a:cs typeface="+mn-cs"/>
            </a:endParaRPr>
          </a:p>
          <a:p>
            <a:r>
              <a:rPr lang="en-US" altLang="ko-KR" sz="1200" b="0" i="0" kern="1200" dirty="0" smtClean="0">
                <a:solidFill>
                  <a:schemeClr val="tx1"/>
                </a:solidFill>
                <a:effectLst/>
                <a:latin typeface="+mn-lt"/>
                <a:ea typeface="+mn-ea"/>
                <a:cs typeface="+mn-cs"/>
              </a:rPr>
              <a:t>No doubt you can give single word keyword but it may lead to many false matches. Note that actually keywords are not simply set of words instead they are phrases (</a:t>
            </a:r>
            <a:r>
              <a:rPr lang="en-US" altLang="ko-KR" sz="1200" b="1" i="0" kern="1200" dirty="0" smtClean="0">
                <a:solidFill>
                  <a:schemeClr val="tx1"/>
                </a:solidFill>
                <a:effectLst/>
                <a:latin typeface="+mn-lt"/>
                <a:ea typeface="+mn-ea"/>
                <a:cs typeface="+mn-cs"/>
              </a:rPr>
              <a:t>cloud or net cloud,….).</a:t>
            </a:r>
          </a:p>
          <a:p>
            <a:r>
              <a:rPr lang="en-US" altLang="ko-KR" sz="1200" b="0" i="0" kern="1200" dirty="0" smtClean="0">
                <a:solidFill>
                  <a:schemeClr val="tx1"/>
                </a:solidFill>
                <a:effectLst/>
                <a:latin typeface="+mn-lt"/>
                <a:ea typeface="+mn-ea"/>
                <a:cs typeface="+mn-cs"/>
              </a:rPr>
              <a:t>If the paper focuses on a particular region use that as a keyword.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i="0" kern="1200" dirty="0" smtClean="0">
                <a:solidFill>
                  <a:schemeClr val="tx1"/>
                </a:solidFill>
                <a:effectLst/>
                <a:latin typeface="+mn-lt"/>
                <a:ea typeface="+mn-ea"/>
                <a:cs typeface="+mn-cs"/>
              </a:rPr>
              <a:t>Test your keywords before submitting your paper</a:t>
            </a:r>
            <a:r>
              <a:rPr lang="en-US" altLang="ko-KR" sz="1200" b="0" i="0" kern="1200" dirty="0" smtClean="0">
                <a:solidFill>
                  <a:schemeClr val="tx1"/>
                </a:solidFill>
                <a:effectLst/>
                <a:latin typeface="+mn-lt"/>
                <a:ea typeface="+mn-ea"/>
                <a:cs typeface="+mn-cs"/>
              </a:rPr>
              <a:t>. When you enter your keywords into various journal and academic databases like Google Scholar, do the results include papers similar to your topic? If not, revise the terms until they do.</a:t>
            </a:r>
          </a:p>
          <a:p>
            <a:endParaRPr lang="ko-KR" altLang="en-US" b="1" dirty="0"/>
          </a:p>
        </p:txBody>
      </p:sp>
      <p:sp>
        <p:nvSpPr>
          <p:cNvPr id="4" name="Slide Number Placeholder 3"/>
          <p:cNvSpPr>
            <a:spLocks noGrp="1"/>
          </p:cNvSpPr>
          <p:nvPr>
            <p:ph type="sldNum" sz="quarter" idx="10"/>
          </p:nvPr>
        </p:nvSpPr>
        <p:spPr/>
        <p:txBody>
          <a:bodyPr/>
          <a:lstStyle/>
          <a:p>
            <a:fld id="{3E71CCF8-A1FB-489F-8BAB-D1FE48D82D6D}" type="slidenum">
              <a:rPr lang="ko-KR" altLang="en-US" smtClean="0"/>
              <a:t>14</a:t>
            </a:fld>
            <a:endParaRPr lang="ko-KR" altLang="en-US"/>
          </a:p>
        </p:txBody>
      </p:sp>
    </p:spTree>
    <p:extLst>
      <p:ext uri="{BB962C8B-B14F-4D97-AF65-F5344CB8AC3E}">
        <p14:creationId xmlns:p14="http://schemas.microsoft.com/office/powerpoint/2010/main" val="331379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ko-KR" b="0" i="0" dirty="0" smtClean="0">
                <a:effectLst/>
                <a:latin typeface="Roboto"/>
              </a:rPr>
              <a:t>Please hit the thumbs up button and don’t forget to subscribe !</a:t>
            </a:r>
          </a:p>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56C6246-C46F-44CA-A2AE-5F8B3F9D50F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24745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You should get the reader’s attention to keep reading your paper (it should inform the reader to make a decision whether or not he wants to continue reading the paper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Check the journal’s website to understand the details</a:t>
            </a:r>
          </a:p>
          <a:p>
            <a:pPr algn="l" rtl="0"/>
            <a:r>
              <a:rPr lang="en-US" altLang="ko-KR" sz="1200" b="0" i="0" kern="1200" dirty="0" smtClean="0">
                <a:solidFill>
                  <a:schemeClr val="tx1"/>
                </a:solidFill>
                <a:effectLst/>
                <a:latin typeface="+mn-lt"/>
                <a:ea typeface="+mn-ea"/>
                <a:cs typeface="+mn-cs"/>
              </a:rPr>
              <a:t>abstracts need to be fairly comprehensive, without giving too much away. This is mainly because if readers get all the details of the research paper in the abstract itself, they might be discouraged from reading the entire article.</a:t>
            </a:r>
          </a:p>
          <a:p>
            <a:pPr algn="l" rtl="0"/>
            <a:r>
              <a:rPr lang="en-US" altLang="ko-KR" sz="1200" b="0" i="0" kern="1200" dirty="0" smtClean="0">
                <a:solidFill>
                  <a:schemeClr val="tx1"/>
                </a:solidFill>
                <a:effectLst/>
                <a:latin typeface="+mn-lt"/>
                <a:ea typeface="+mn-ea"/>
                <a:cs typeface="+mn-cs"/>
              </a:rPr>
              <a:t>explaining why the research was conducted, what the aims were, how these were met, and what the main findings were.</a:t>
            </a:r>
            <a:endParaRPr lang="en-US" altLang="ko-KR" dirty="0" smtClean="0"/>
          </a:p>
          <a:p>
            <a:endParaRPr lang="ko-KR" altLang="en-US" dirty="0"/>
          </a:p>
        </p:txBody>
      </p:sp>
      <p:sp>
        <p:nvSpPr>
          <p:cNvPr id="4" name="Slide Number Placeholder 3"/>
          <p:cNvSpPr>
            <a:spLocks noGrp="1"/>
          </p:cNvSpPr>
          <p:nvPr>
            <p:ph type="sldNum" sz="quarter" idx="10"/>
          </p:nvPr>
        </p:nvSpPr>
        <p:spPr/>
        <p:txBody>
          <a:bodyPr/>
          <a:lstStyle/>
          <a:p>
            <a:fld id="{3E71CCF8-A1FB-489F-8BAB-D1FE48D82D6D}" type="slidenum">
              <a:rPr lang="ko-KR" altLang="en-US" smtClean="0"/>
              <a:t>3</a:t>
            </a:fld>
            <a:endParaRPr lang="ko-KR" altLang="en-US"/>
          </a:p>
        </p:txBody>
      </p:sp>
    </p:spTree>
    <p:extLst>
      <p:ext uri="{BB962C8B-B14F-4D97-AF65-F5344CB8AC3E}">
        <p14:creationId xmlns:p14="http://schemas.microsoft.com/office/powerpoint/2010/main" val="178487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6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43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50000"/>
              </a:lnSpc>
            </a:pPr>
            <a:r>
              <a:rPr lang="en-US" altLang="ko-KR" dirty="0" smtClean="0"/>
              <a:t>What problem are you trying to solve?” and “What motivated you to do so?” by picking out the major objectives/hypotheses and conclusions from your Introduction and Conclusion sections.</a:t>
            </a:r>
          </a:p>
          <a:p>
            <a:pPr>
              <a:lnSpc>
                <a:spcPct val="150000"/>
              </a:lnSpc>
            </a:pPr>
            <a:endParaRPr lang="en-US" altLang="ko-KR" sz="1400" dirty="0" smtClean="0">
              <a:latin typeface="Times New Roman" panose="02020603050405020304" pitchFamily="18" charset="0"/>
              <a:cs typeface="Times New Roman" panose="02020603050405020304" pitchFamily="18" charset="0"/>
            </a:endParaRPr>
          </a:p>
          <a:p>
            <a:pPr algn="l" rtl="0"/>
            <a:endParaRPr lang="en-US" altLang="ko-KR" dirty="0" smtClean="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25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2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6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en-US" altLang="ko-KR" sz="1200" b="0" i="0" kern="1200" dirty="0" smtClean="0">
                <a:solidFill>
                  <a:schemeClr val="tx1"/>
                </a:solidFill>
                <a:effectLst/>
                <a:latin typeface="+mn-lt"/>
                <a:ea typeface="+mn-ea"/>
                <a:cs typeface="+mn-cs"/>
              </a:rPr>
              <a:t>Now, reveal your findings by listing the major results from your Results section. What are the implications of your findings?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14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smtClean="0">
                <a:solidFill>
                  <a:schemeClr val="tx1"/>
                </a:solidFill>
                <a:effectLst/>
                <a:latin typeface="+mn-lt"/>
                <a:ea typeface="+mn-ea"/>
                <a:cs typeface="+mn-cs"/>
              </a:rPr>
              <a:t>Contains information that is consistent with that presented in the paper.</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b="0" i="0" kern="1200" dirty="0" smtClean="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smtClean="0">
                <a:solidFill>
                  <a:schemeClr val="tx1"/>
                </a:solidFill>
                <a:effectLst/>
                <a:latin typeface="+mn-lt"/>
                <a:ea typeface="+mn-ea"/>
                <a:cs typeface="+mn-cs"/>
              </a:rPr>
              <a:t>Meets the guidelines of the targeted journal (word limit, type of abstract, etc.)</a:t>
            </a:r>
          </a:p>
          <a:p>
            <a:r>
              <a:rPr lang="en-US" altLang="ko-KR" sz="1200" b="0" i="0" kern="1200" dirty="0" smtClean="0">
                <a:solidFill>
                  <a:schemeClr val="tx1"/>
                </a:solidFill>
                <a:effectLst/>
                <a:latin typeface="+mn-lt"/>
                <a:ea typeface="+mn-ea"/>
                <a:cs typeface="+mn-cs"/>
              </a:rPr>
              <a:t>Does not contain typographical errors as these may lead referees and editors to “conclude that the paper is bad and should be rejected.”</a:t>
            </a:r>
          </a:p>
          <a:p>
            <a:r>
              <a:rPr lang="en-US" altLang="ko-KR" sz="1200" b="0" i="0" kern="1200" dirty="0" smtClean="0">
                <a:solidFill>
                  <a:schemeClr val="tx1"/>
                </a:solidFill>
                <a:effectLst/>
                <a:latin typeface="+mn-lt"/>
                <a:ea typeface="+mn-ea"/>
                <a:cs typeface="+mn-cs"/>
              </a:rPr>
              <a:t>Make sure that this paragraph is self-contained</a:t>
            </a:r>
            <a:r>
              <a:rPr lang="en-US" altLang="ko-KR" sz="1200" b="0" i="0" kern="1200" baseline="30000" dirty="0" smtClean="0">
                <a:solidFill>
                  <a:schemeClr val="tx1"/>
                </a:solidFill>
                <a:effectLst/>
                <a:latin typeface="+mn-lt"/>
                <a:ea typeface="+mn-ea"/>
                <a:cs typeface="+mn-cs"/>
              </a:rPr>
              <a:t>1</a:t>
            </a:r>
            <a:r>
              <a:rPr lang="en-US" altLang="ko-KR" sz="1200" b="0" i="0" kern="1200" dirty="0" smtClean="0">
                <a:solidFill>
                  <a:schemeClr val="tx1"/>
                </a:solidFill>
                <a:effectLst/>
                <a:latin typeface="+mn-lt"/>
                <a:ea typeface="+mn-ea"/>
                <a:cs typeface="+mn-cs"/>
              </a:rPr>
              <a:t>,</a:t>
            </a:r>
            <a:r>
              <a:rPr lang="en-US" altLang="ko-KR" sz="1200" b="0" i="0" kern="1200" baseline="30000" dirty="0" smtClean="0">
                <a:solidFill>
                  <a:schemeClr val="tx1"/>
                </a:solidFill>
                <a:effectLst/>
                <a:latin typeface="+mn-lt"/>
                <a:ea typeface="+mn-ea"/>
                <a:cs typeface="+mn-cs"/>
              </a:rPr>
              <a:t>2,7,12</a:t>
            </a:r>
            <a:r>
              <a:rPr lang="en-US" altLang="ko-KR" sz="1200" b="0" i="0" kern="1200" dirty="0" smtClean="0">
                <a:solidFill>
                  <a:schemeClr val="tx1"/>
                </a:solidFill>
                <a:effectLst/>
                <a:latin typeface="+mn-lt"/>
                <a:ea typeface="+mn-ea"/>
                <a:cs typeface="+mn-cs"/>
              </a:rPr>
              <a:t> and does not include the following:</a:t>
            </a:r>
            <a:r>
              <a:rPr lang="en-US" altLang="ko-KR" sz="1200" b="0" i="0" kern="1200" baseline="30000" dirty="0" smtClean="0">
                <a:solidFill>
                  <a:schemeClr val="tx1"/>
                </a:solidFill>
                <a:effectLst/>
                <a:latin typeface="+mn-lt"/>
                <a:ea typeface="+mn-ea"/>
                <a:cs typeface="+mn-cs"/>
              </a:rPr>
              <a:t>1-3,7,12</a:t>
            </a:r>
            <a:endParaRPr lang="en-US" altLang="ko-KR" sz="1200" b="0" i="0" kern="1200" dirty="0" smtClean="0">
              <a:solidFill>
                <a:schemeClr val="tx1"/>
              </a:solidFill>
              <a:effectLst/>
              <a:latin typeface="+mn-lt"/>
              <a:ea typeface="+mn-ea"/>
              <a:cs typeface="+mn-cs"/>
            </a:endParaRPr>
          </a:p>
          <a:p>
            <a:pPr lvl="1"/>
            <a:r>
              <a:rPr lang="en-US" altLang="ko-KR" sz="1200" b="0" i="0" kern="1200" dirty="0" smtClean="0">
                <a:solidFill>
                  <a:schemeClr val="tx1"/>
                </a:solidFill>
                <a:effectLst/>
                <a:latin typeface="+mn-lt"/>
                <a:ea typeface="+mn-ea"/>
                <a:cs typeface="+mn-cs"/>
              </a:rPr>
              <a:t>Information not present in the paper</a:t>
            </a:r>
          </a:p>
          <a:p>
            <a:pPr lvl="1"/>
            <a:r>
              <a:rPr lang="en-US" altLang="ko-KR" sz="1200" b="0" i="0" kern="1200" dirty="0" smtClean="0">
                <a:solidFill>
                  <a:schemeClr val="tx1"/>
                </a:solidFill>
                <a:effectLst/>
                <a:latin typeface="+mn-lt"/>
                <a:ea typeface="+mn-ea"/>
                <a:cs typeface="+mn-cs"/>
              </a:rPr>
              <a:t>Figures and tables</a:t>
            </a:r>
          </a:p>
          <a:p>
            <a:pPr lvl="1"/>
            <a:r>
              <a:rPr lang="en-US" altLang="ko-KR" sz="1200" b="0" i="0" kern="1200" dirty="0" smtClean="0">
                <a:solidFill>
                  <a:schemeClr val="tx1"/>
                </a:solidFill>
                <a:effectLst/>
                <a:latin typeface="+mn-lt"/>
                <a:ea typeface="+mn-ea"/>
                <a:cs typeface="+mn-cs"/>
              </a:rPr>
              <a:t>Abbreviations</a:t>
            </a:r>
          </a:p>
          <a:p>
            <a:pPr lvl="1"/>
            <a:r>
              <a:rPr lang="en-US" altLang="ko-KR" sz="1200" b="0" i="0" kern="1200" dirty="0" smtClean="0">
                <a:solidFill>
                  <a:schemeClr val="tx1"/>
                </a:solidFill>
                <a:effectLst/>
                <a:latin typeface="+mn-lt"/>
                <a:ea typeface="+mn-ea"/>
                <a:cs typeface="+mn-cs"/>
              </a:rPr>
              <a:t>Literature review or reference citations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Times New Roman" panose="02020603050405020304" pitchFamily="18" charset="0"/>
                <a:cs typeface="Times New Roman" panose="02020603050405020304" pitchFamily="18" charset="0"/>
              </a:rPr>
              <a:t>Check the journal’s website to understand the details</a:t>
            </a:r>
          </a:p>
          <a:p>
            <a:endParaRPr lang="ko-KR" altLang="en-US" dirty="0"/>
          </a:p>
        </p:txBody>
      </p:sp>
      <p:sp>
        <p:nvSpPr>
          <p:cNvPr id="4" name="Slide Number Placeholder 3"/>
          <p:cNvSpPr>
            <a:spLocks noGrp="1"/>
          </p:cNvSpPr>
          <p:nvPr>
            <p:ph type="sldNum" sz="quarter" idx="10"/>
          </p:nvPr>
        </p:nvSpPr>
        <p:spPr/>
        <p:txBody>
          <a:bodyPr/>
          <a:lstStyle/>
          <a:p>
            <a:fld id="{3E71CCF8-A1FB-489F-8BAB-D1FE48D82D6D}" type="slidenum">
              <a:rPr lang="ko-KR" altLang="en-US" smtClean="0"/>
              <a:t>10</a:t>
            </a:fld>
            <a:endParaRPr lang="ko-KR" altLang="en-US"/>
          </a:p>
        </p:txBody>
      </p:sp>
    </p:spTree>
    <p:extLst>
      <p:ext uri="{BB962C8B-B14F-4D97-AF65-F5344CB8AC3E}">
        <p14:creationId xmlns:p14="http://schemas.microsoft.com/office/powerpoint/2010/main" val="101687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9" y="0"/>
            <a:ext cx="12133943" cy="6879771"/>
          </a:xfrm>
          <a:prstGeom prst="rect">
            <a:avLst/>
          </a:prstGeom>
        </p:spPr>
      </p:pic>
      <p:sp>
        <p:nvSpPr>
          <p:cNvPr id="2" name="Title 1"/>
          <p:cNvSpPr>
            <a:spLocks noGrp="1"/>
          </p:cNvSpPr>
          <p:nvPr>
            <p:ph type="ctrTitle" hasCustomPrompt="1"/>
          </p:nvPr>
        </p:nvSpPr>
        <p:spPr>
          <a:xfrm>
            <a:off x="3454401" y="2286003"/>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1" y="4038600"/>
            <a:ext cx="6363371" cy="990600"/>
          </a:xfrm>
        </p:spPr>
        <p:txBody>
          <a:bodyPr>
            <a:normAutofit/>
          </a:bodyPr>
          <a:lstStyle>
            <a:lvl1pPr marL="0" indent="0" algn="r">
              <a:buNone/>
              <a:defRPr sz="1500" b="0">
                <a:solidFill>
                  <a:schemeClr val="tx1"/>
                </a:solidFill>
                <a:latin typeface="Georg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1500" baseline="0"/>
            </a:lvl1pPr>
          </a:lstStyle>
          <a:p>
            <a:r>
              <a:rPr lang="en-US" dirty="0" smtClean="0"/>
              <a:t>Company Logo</a:t>
            </a:r>
            <a:endParaRPr lang="en-US" dirty="0"/>
          </a:p>
        </p:txBody>
      </p:sp>
    </p:spTree>
    <p:extLst>
      <p:ext uri="{BB962C8B-B14F-4D97-AF65-F5344CB8AC3E}">
        <p14:creationId xmlns:p14="http://schemas.microsoft.com/office/powerpoint/2010/main" val="34221581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669095"/>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352752"/>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9" y="0"/>
            <a:ext cx="12133943" cy="6879771"/>
          </a:xfrm>
          <a:prstGeom prst="rect">
            <a:avLst/>
          </a:prstGeom>
        </p:spPr>
      </p:pic>
      <p:sp>
        <p:nvSpPr>
          <p:cNvPr id="3" name="Date Placeholder 3"/>
          <p:cNvSpPr>
            <a:spLocks noGrp="1"/>
          </p:cNvSpPr>
          <p:nvPr>
            <p:ph type="dt" sz="half" idx="10"/>
          </p:nvPr>
        </p:nvSpPr>
        <p:spPr>
          <a:xfrm>
            <a:off x="1016000" y="6356353"/>
            <a:ext cx="2844800" cy="365125"/>
          </a:xfrm>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4" name="Footer Placeholder 4"/>
          <p:cNvSpPr>
            <a:spLocks noGrp="1"/>
          </p:cNvSpPr>
          <p:nvPr>
            <p:ph type="ftr" sz="quarter" idx="11"/>
          </p:nvPr>
        </p:nvSpPr>
        <p:spPr>
          <a:xfrm>
            <a:off x="4470400" y="6356353"/>
            <a:ext cx="38608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8940800" y="6356353"/>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155447"/>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1C692C-4F2D-45F6-A9A8-8A3A8FE27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48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 y="0"/>
            <a:ext cx="11830051" cy="6858000"/>
            <a:chOff x="0" y="0"/>
            <a:chExt cx="5589" cy="4320"/>
          </a:xfrm>
        </p:grpSpPr>
        <p:sp>
          <p:nvSpPr>
            <p:cNvPr id="5" name="Rectangle 1027" descr="Stationery"/>
            <p:cNvSpPr>
              <a:spLocks noChangeArrowheads="1"/>
            </p:cNvSpPr>
            <p:nvPr/>
          </p:nvSpPr>
          <p:spPr bwMode="white">
            <a:xfrm>
              <a:off x="336" y="150"/>
              <a:ext cx="5253" cy="4026"/>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eaLnBrk="0" fontAlgn="base" hangingPunct="0">
                <a:spcBef>
                  <a:spcPct val="0"/>
                </a:spcBef>
                <a:spcAft>
                  <a:spcPct val="0"/>
                </a:spcAft>
                <a:defRPr/>
              </a:pPr>
              <a:endParaRPr lang="en-US" sz="11250">
                <a:solidFill>
                  <a:srgbClr val="402000"/>
                </a:solidFill>
                <a:cs typeface="Arial" charset="0"/>
              </a:endParaRPr>
            </a:p>
          </p:txBody>
        </p:sp>
        <p:pic>
          <p:nvPicPr>
            <p:cNvPr id="6" name="Picture 1028"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Rectangle 1029"/>
          <p:cNvSpPr>
            <a:spLocks noGrp="1" noChangeArrowheads="1"/>
          </p:cNvSpPr>
          <p:nvPr>
            <p:ph type="ctrTitle"/>
          </p:nvPr>
        </p:nvSpPr>
        <p:spPr>
          <a:xfrm>
            <a:off x="1282700" y="1925638"/>
            <a:ext cx="10363200" cy="1143000"/>
          </a:xfrm>
        </p:spPr>
        <p:txBody>
          <a:bodyPr/>
          <a:lstStyle>
            <a:lvl1pPr algn="ctr">
              <a:defRPr/>
            </a:lvl1pPr>
          </a:lstStyle>
          <a:p>
            <a:r>
              <a:rPr lang="en-US"/>
              <a:t>Click to edit Master title style</a:t>
            </a:r>
          </a:p>
        </p:txBody>
      </p:sp>
      <p:sp>
        <p:nvSpPr>
          <p:cNvPr id="33798" name="Rectangle 1030"/>
          <p:cNvSpPr>
            <a:spLocks noGrp="1" noChangeArrowheads="1"/>
          </p:cNvSpPr>
          <p:nvPr>
            <p:ph type="subTitle" idx="1"/>
          </p:nvPr>
        </p:nvSpPr>
        <p:spPr>
          <a:xfrm>
            <a:off x="2197100" y="3738563"/>
            <a:ext cx="8534400" cy="1752600"/>
          </a:xfrm>
        </p:spPr>
        <p:txBody>
          <a:bodyPr/>
          <a:lstStyle>
            <a:lvl1pPr marL="0" indent="0" algn="ctr">
              <a:buFont typeface="Monotype Sorts" pitchFamily="2" charset="2"/>
              <a:buNone/>
              <a:defRPr>
                <a:solidFill>
                  <a:schemeClr val="bg2"/>
                </a:solidFill>
              </a:defRPr>
            </a:lvl1pPr>
          </a:lstStyle>
          <a:p>
            <a:r>
              <a:rPr lang="en-US"/>
              <a:t>Click to edit Master subtitle style</a:t>
            </a:r>
          </a:p>
        </p:txBody>
      </p:sp>
      <p:sp>
        <p:nvSpPr>
          <p:cNvPr id="7" name="Rectangle 1031"/>
          <p:cNvSpPr>
            <a:spLocks noGrp="1" noChangeArrowheads="1"/>
          </p:cNvSpPr>
          <p:nvPr>
            <p:ph type="dt" sz="half" idx="10"/>
          </p:nvPr>
        </p:nvSpPr>
        <p:spPr>
          <a:xfrm>
            <a:off x="1282700" y="6100763"/>
            <a:ext cx="2540000" cy="457200"/>
          </a:xfrm>
        </p:spPr>
        <p:txBody>
          <a:bodyPr/>
          <a:lstStyle>
            <a:lvl1pPr>
              <a:defRPr>
                <a:solidFill>
                  <a:srgbClr val="A08366"/>
                </a:solidFill>
              </a:defRPr>
            </a:lvl1pPr>
          </a:lstStyle>
          <a:p>
            <a:pPr>
              <a:defRPr/>
            </a:pPr>
            <a:endParaRPr lang="en-US"/>
          </a:p>
        </p:txBody>
      </p:sp>
      <p:sp>
        <p:nvSpPr>
          <p:cNvPr id="8" name="Rectangle 1032"/>
          <p:cNvSpPr>
            <a:spLocks noGrp="1" noChangeArrowheads="1"/>
          </p:cNvSpPr>
          <p:nvPr>
            <p:ph type="ftr" sz="quarter" idx="11"/>
          </p:nvPr>
        </p:nvSpPr>
        <p:spPr>
          <a:xfrm>
            <a:off x="4533900" y="6100763"/>
            <a:ext cx="3860800" cy="457200"/>
          </a:xfrm>
        </p:spPr>
        <p:txBody>
          <a:bodyPr/>
          <a:lstStyle>
            <a:lvl1pPr>
              <a:defRPr>
                <a:solidFill>
                  <a:srgbClr val="A08366"/>
                </a:solidFill>
              </a:defRPr>
            </a:lvl1pPr>
          </a:lstStyle>
          <a:p>
            <a:pPr>
              <a:defRPr/>
            </a:pPr>
            <a:endParaRPr lang="en-US"/>
          </a:p>
        </p:txBody>
      </p:sp>
      <p:sp>
        <p:nvSpPr>
          <p:cNvPr id="9" name="Rectangle 1033"/>
          <p:cNvSpPr>
            <a:spLocks noGrp="1" noChangeArrowheads="1"/>
          </p:cNvSpPr>
          <p:nvPr>
            <p:ph type="sldNum" sz="quarter" idx="12"/>
          </p:nvPr>
        </p:nvSpPr>
        <p:spPr>
          <a:xfrm>
            <a:off x="9105900" y="6100763"/>
            <a:ext cx="2540000" cy="457200"/>
          </a:xfrm>
        </p:spPr>
        <p:txBody>
          <a:bodyPr/>
          <a:lstStyle>
            <a:lvl1pPr>
              <a:defRPr>
                <a:solidFill>
                  <a:srgbClr val="A08366"/>
                </a:solidFill>
              </a:defRPr>
            </a:lvl1pPr>
          </a:lstStyle>
          <a:p>
            <a:fld id="{E5D150F4-3838-4647-9292-E652AA7B4FD6}" type="slidenum">
              <a:rPr lang="en-US"/>
              <a:pPr/>
              <a:t>‹#›</a:t>
            </a:fld>
            <a:endParaRPr lang="en-US"/>
          </a:p>
        </p:txBody>
      </p:sp>
    </p:spTree>
    <p:extLst>
      <p:ext uri="{BB962C8B-B14F-4D97-AF65-F5344CB8AC3E}">
        <p14:creationId xmlns:p14="http://schemas.microsoft.com/office/powerpoint/2010/main" val="408761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C1F7F6AC-7209-450F-B8B7-73BEE4927955}"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27658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8B3E091A-A4CF-4EEE-B0A5-9D34A7EB8C45}"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305057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8288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18288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7" name="Rectangle 1034"/>
          <p:cNvSpPr>
            <a:spLocks noGrp="1" noChangeArrowheads="1"/>
          </p:cNvSpPr>
          <p:nvPr>
            <p:ph type="sldNum" sz="quarter" idx="12"/>
          </p:nvPr>
        </p:nvSpPr>
        <p:spPr>
          <a:ln/>
        </p:spPr>
        <p:txBody>
          <a:bodyPr/>
          <a:lstStyle>
            <a:lvl1pPr>
              <a:defRPr/>
            </a:lvl1pPr>
          </a:lstStyle>
          <a:p>
            <a:fld id="{E711DEA5-5E26-4D3B-8D7B-8A24B48FC741}"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325172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8"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9" name="Rectangle 1034"/>
          <p:cNvSpPr>
            <a:spLocks noGrp="1" noChangeArrowheads="1"/>
          </p:cNvSpPr>
          <p:nvPr>
            <p:ph type="sldNum" sz="quarter" idx="12"/>
          </p:nvPr>
        </p:nvSpPr>
        <p:spPr>
          <a:ln/>
        </p:spPr>
        <p:txBody>
          <a:bodyPr/>
          <a:lstStyle>
            <a:lvl1pPr>
              <a:defRPr/>
            </a:lvl1pPr>
          </a:lstStyle>
          <a:p>
            <a:fld id="{F6A73CB0-CCD8-40A5-AF28-9C6CA870FBE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409435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4"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5" name="Rectangle 1034"/>
          <p:cNvSpPr>
            <a:spLocks noGrp="1" noChangeArrowheads="1"/>
          </p:cNvSpPr>
          <p:nvPr>
            <p:ph type="sldNum" sz="quarter" idx="12"/>
          </p:nvPr>
        </p:nvSpPr>
        <p:spPr>
          <a:ln/>
        </p:spPr>
        <p:txBody>
          <a:bodyPr/>
          <a:lstStyle>
            <a:lvl1pPr>
              <a:defRPr/>
            </a:lvl1pPr>
          </a:lstStyle>
          <a:p>
            <a:fld id="{201816E8-DCD1-46A1-A88A-80B934A9C50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74588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9" y="0"/>
            <a:ext cx="12133943"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0" y="3048000"/>
            <a:ext cx="5791200" cy="1362075"/>
          </a:xfrm>
        </p:spPr>
        <p:txBody>
          <a:bodyPr anchor="b" anchorCtr="0"/>
          <a:lstStyle>
            <a:lvl1pPr algn="l">
              <a:defRPr sz="3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350"/>
            </a:lvl1pPr>
          </a:lstStyle>
          <a:p>
            <a:r>
              <a:rPr lang="en-US" dirty="0" smtClean="0"/>
              <a:t>Company Logo</a:t>
            </a:r>
            <a:endParaRPr lang="en-US" dirty="0"/>
          </a:p>
        </p:txBody>
      </p:sp>
    </p:spTree>
    <p:extLst>
      <p:ext uri="{BB962C8B-B14F-4D97-AF65-F5344CB8AC3E}">
        <p14:creationId xmlns:p14="http://schemas.microsoft.com/office/powerpoint/2010/main" val="30838870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3"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4" name="Rectangle 1034"/>
          <p:cNvSpPr>
            <a:spLocks noGrp="1" noChangeArrowheads="1"/>
          </p:cNvSpPr>
          <p:nvPr>
            <p:ph type="sldNum" sz="quarter" idx="12"/>
          </p:nvPr>
        </p:nvSpPr>
        <p:spPr>
          <a:ln/>
        </p:spPr>
        <p:txBody>
          <a:bodyPr/>
          <a:lstStyle>
            <a:lvl1pPr>
              <a:defRPr/>
            </a:lvl1pPr>
          </a:lstStyle>
          <a:p>
            <a:fld id="{3219905D-8CCB-4886-BB38-725AE106A065}"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61026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7" name="Rectangle 1034"/>
          <p:cNvSpPr>
            <a:spLocks noGrp="1" noChangeArrowheads="1"/>
          </p:cNvSpPr>
          <p:nvPr>
            <p:ph type="sldNum" sz="quarter" idx="12"/>
          </p:nvPr>
        </p:nvSpPr>
        <p:spPr>
          <a:ln/>
        </p:spPr>
        <p:txBody>
          <a:bodyPr/>
          <a:lstStyle>
            <a:lvl1pPr>
              <a:defRPr/>
            </a:lvl1pPr>
          </a:lstStyle>
          <a:p>
            <a:fld id="{4A64636B-49DD-4566-B76D-1E98C587F060}"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974615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7" name="Rectangle 1034"/>
          <p:cNvSpPr>
            <a:spLocks noGrp="1" noChangeArrowheads="1"/>
          </p:cNvSpPr>
          <p:nvPr>
            <p:ph type="sldNum" sz="quarter" idx="12"/>
          </p:nvPr>
        </p:nvSpPr>
        <p:spPr>
          <a:ln/>
        </p:spPr>
        <p:txBody>
          <a:bodyPr/>
          <a:lstStyle>
            <a:lvl1pPr>
              <a:defRPr/>
            </a:lvl1pPr>
          </a:lstStyle>
          <a:p>
            <a:fld id="{E09F61A6-751C-4CFD-BEB4-1CEB3DA3AE5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2078981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67374C43-DE58-4505-879F-F3B02AE264A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711083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4572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20800" y="4572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CBFDF046-A88F-422A-A1A1-4804B180B8AC}"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7879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079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30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751105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12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5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2400">
                <a:latin typeface="+mn-lt"/>
              </a:defRPr>
            </a:lvl1pPr>
            <a:lvl2pPr>
              <a:defRPr sz="21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3"/>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7548124"/>
      </p:ext>
    </p:extLst>
  </p:cSld>
  <p:clrMapOvr>
    <a:masterClrMapping/>
  </p:clrMapOvr>
  <p:transition spd="slow">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2057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439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417535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796646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793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9001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ltLang="ko-KR"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86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774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smtClean="0"/>
              <a:t>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338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6931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5475632"/>
      </p:ext>
    </p:extLst>
  </p:cSld>
  <p:clrMapOvr>
    <a:masterClrMapping/>
  </p:clrMapOvr>
  <p:transition spd="slow">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6762AE-D159-4DEF-AE77-D25713E9C9DD}" type="slidenum">
              <a:rPr lang="fa-IR" smtClean="0"/>
              <a:pPr/>
              <a:t>‹#›</a:t>
            </a:fld>
            <a:endParaRPr lang="fa-IR"/>
          </a:p>
        </p:txBody>
      </p:sp>
      <p:sp>
        <p:nvSpPr>
          <p:cNvPr id="10" name="Title 9"/>
          <p:cNvSpPr>
            <a:spLocks noGrp="1"/>
          </p:cNvSpPr>
          <p:nvPr>
            <p:ph type="title"/>
          </p:nvPr>
        </p:nvSpPr>
        <p:spPr/>
        <p:txBody>
          <a:bodyPr/>
          <a:lstStyle/>
          <a:p>
            <a:r>
              <a:rPr lang="en-US" altLang="ko-KR" smtClean="0"/>
              <a:t>Click to edit Master title style</a:t>
            </a:r>
            <a:endParaRPr lang="en-US" dirty="0"/>
          </a:p>
        </p:txBody>
      </p:sp>
    </p:spTree>
    <p:extLst>
      <p:ext uri="{BB962C8B-B14F-4D97-AF65-F5344CB8AC3E}">
        <p14:creationId xmlns:p14="http://schemas.microsoft.com/office/powerpoint/2010/main" val="3522155337"/>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0395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902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ltLang="ko-KR"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Edit Master text styles</a:t>
            </a:r>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138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solidFill>
                <a:srgbClr val="FFFFFF"/>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80064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26394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6542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ko-KR"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8DFAD24B-1AFB-44EF-B324-86E1CF6B68FE}" type="slidenum">
              <a:rPr lang="es-ES" altLang="en-US" smtClean="0"/>
              <a:pPr/>
              <a:t>‹#›</a:t>
            </a:fld>
            <a:endParaRPr lang="es-ES" altLang="en-US"/>
          </a:p>
        </p:txBody>
      </p:sp>
    </p:spTree>
    <p:extLst>
      <p:ext uri="{BB962C8B-B14F-4D97-AF65-F5344CB8AC3E}">
        <p14:creationId xmlns:p14="http://schemas.microsoft.com/office/powerpoint/2010/main" val="1952622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0FF55A0E-BEC2-4A60-83AD-B271E46AE6B0}" type="slidenum">
              <a:rPr lang="es-ES" altLang="en-US" smtClean="0"/>
              <a:pPr/>
              <a:t>‹#›</a:t>
            </a:fld>
            <a:endParaRPr lang="es-ES" altLang="en-US"/>
          </a:p>
        </p:txBody>
      </p:sp>
    </p:spTree>
    <p:extLst>
      <p:ext uri="{BB962C8B-B14F-4D97-AF65-F5344CB8AC3E}">
        <p14:creationId xmlns:p14="http://schemas.microsoft.com/office/powerpoint/2010/main" val="261126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smtClean="0"/>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7760588A-4746-41DA-B212-3EAB7A038ABD}" type="slidenum">
              <a:rPr lang="es-ES" altLang="en-US" smtClean="0"/>
              <a:pPr/>
              <a:t>‹#›</a:t>
            </a:fld>
            <a:endParaRPr lang="es-ES" altLang="en-US"/>
          </a:p>
        </p:txBody>
      </p:sp>
    </p:spTree>
    <p:extLst>
      <p:ext uri="{BB962C8B-B14F-4D97-AF65-F5344CB8AC3E}">
        <p14:creationId xmlns:p14="http://schemas.microsoft.com/office/powerpoint/2010/main" val="352120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981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4981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772941"/>
      </p:ext>
    </p:extLst>
  </p:cSld>
  <p:clrMapOvr>
    <a:masterClrMapping/>
  </p:clrMapOvr>
  <p:transition spd="slow">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89B314FF-0EF5-4F28-9779-6F9578FAF2C6}" type="slidenum">
              <a:rPr lang="es-ES" altLang="en-US" smtClean="0"/>
              <a:pPr/>
              <a:t>‹#›</a:t>
            </a:fld>
            <a:endParaRPr lang="es-ES" altLang="en-US"/>
          </a:p>
        </p:txBody>
      </p:sp>
    </p:spTree>
    <p:extLst>
      <p:ext uri="{BB962C8B-B14F-4D97-AF65-F5344CB8AC3E}">
        <p14:creationId xmlns:p14="http://schemas.microsoft.com/office/powerpoint/2010/main" val="1997904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endParaRPr lang="es-ES" altLang="en-US"/>
          </a:p>
        </p:txBody>
      </p:sp>
      <p:sp>
        <p:nvSpPr>
          <p:cNvPr id="9" name="Slide Number Placeholder 8"/>
          <p:cNvSpPr>
            <a:spLocks noGrp="1"/>
          </p:cNvSpPr>
          <p:nvPr>
            <p:ph type="sldNum" sz="quarter" idx="12"/>
          </p:nvPr>
        </p:nvSpPr>
        <p:spPr/>
        <p:txBody>
          <a:bodyPr/>
          <a:lstStyle/>
          <a:p>
            <a:fld id="{DF15BE53-604C-4612-99B9-01E00C09F8AE}" type="slidenum">
              <a:rPr lang="es-ES" altLang="en-US" smtClean="0"/>
              <a:pPr/>
              <a:t>‹#›</a:t>
            </a:fld>
            <a:endParaRPr lang="es-ES" altLang="en-US"/>
          </a:p>
        </p:txBody>
      </p:sp>
    </p:spTree>
    <p:extLst>
      <p:ext uri="{BB962C8B-B14F-4D97-AF65-F5344CB8AC3E}">
        <p14:creationId xmlns:p14="http://schemas.microsoft.com/office/powerpoint/2010/main" val="34670141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endParaRPr lang="es-ES" altLang="en-US"/>
          </a:p>
        </p:txBody>
      </p:sp>
      <p:sp>
        <p:nvSpPr>
          <p:cNvPr id="5" name="Slide Number Placeholder 4"/>
          <p:cNvSpPr>
            <a:spLocks noGrp="1"/>
          </p:cNvSpPr>
          <p:nvPr>
            <p:ph type="sldNum" sz="quarter" idx="12"/>
          </p:nvPr>
        </p:nvSpPr>
        <p:spPr/>
        <p:txBody>
          <a:bodyPr/>
          <a:lstStyle/>
          <a:p>
            <a:fld id="{8E80E509-8932-43B7-B1D5-F7113B968C32}" type="slidenum">
              <a:rPr lang="es-ES" altLang="en-US" smtClean="0"/>
              <a:pPr/>
              <a:t>‹#›</a:t>
            </a:fld>
            <a:endParaRPr lang="es-ES" altLang="en-US"/>
          </a:p>
        </p:txBody>
      </p:sp>
    </p:spTree>
    <p:extLst>
      <p:ext uri="{BB962C8B-B14F-4D97-AF65-F5344CB8AC3E}">
        <p14:creationId xmlns:p14="http://schemas.microsoft.com/office/powerpoint/2010/main" val="2297461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endParaRPr lang="es-ES" altLang="en-US"/>
          </a:p>
        </p:txBody>
      </p:sp>
      <p:sp>
        <p:nvSpPr>
          <p:cNvPr id="4" name="Slide Number Placeholder 3"/>
          <p:cNvSpPr>
            <a:spLocks noGrp="1"/>
          </p:cNvSpPr>
          <p:nvPr>
            <p:ph type="sldNum" sz="quarter" idx="12"/>
          </p:nvPr>
        </p:nvSpPr>
        <p:spPr/>
        <p:txBody>
          <a:bodyPr/>
          <a:lstStyle/>
          <a:p>
            <a:fld id="{B7AE319E-8A9D-4816-B4BA-9F6556D920AB}" type="slidenum">
              <a:rPr lang="es-ES" altLang="en-US" smtClean="0"/>
              <a:pPr/>
              <a:t>‹#›</a:t>
            </a:fld>
            <a:endParaRPr lang="es-ES" altLang="en-US"/>
          </a:p>
        </p:txBody>
      </p:sp>
    </p:spTree>
    <p:extLst>
      <p:ext uri="{BB962C8B-B14F-4D97-AF65-F5344CB8AC3E}">
        <p14:creationId xmlns:p14="http://schemas.microsoft.com/office/powerpoint/2010/main" val="3631080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ko-KR"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C4A0B953-4469-4671-8898-B37A25C09BCD}" type="slidenum">
              <a:rPr lang="es-ES" altLang="en-US" smtClean="0"/>
              <a:pPr/>
              <a:t>‹#›</a:t>
            </a:fld>
            <a:endParaRPr lang="es-ES" altLang="en-US"/>
          </a:p>
        </p:txBody>
      </p:sp>
    </p:spTree>
    <p:extLst>
      <p:ext uri="{BB962C8B-B14F-4D97-AF65-F5344CB8AC3E}">
        <p14:creationId xmlns:p14="http://schemas.microsoft.com/office/powerpoint/2010/main" val="2820923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7D9A2F06-6D37-4D36-A283-C4DEF87B7A7B}" type="slidenum">
              <a:rPr lang="es-ES" altLang="en-US" smtClean="0"/>
              <a:pPr/>
              <a:t>‹#›</a:t>
            </a:fld>
            <a:endParaRPr lang="es-ES" altLang="en-US"/>
          </a:p>
        </p:txBody>
      </p:sp>
    </p:spTree>
    <p:extLst>
      <p:ext uri="{BB962C8B-B14F-4D97-AF65-F5344CB8AC3E}">
        <p14:creationId xmlns:p14="http://schemas.microsoft.com/office/powerpoint/2010/main" val="3742418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AEAD381-AD14-4B46-BE8E-51EC4A460C9F}" type="slidenum">
              <a:rPr lang="es-ES" altLang="en-US" smtClean="0"/>
              <a:pPr/>
              <a:t>‹#›</a:t>
            </a:fld>
            <a:endParaRPr lang="es-ES" altLang="en-US"/>
          </a:p>
        </p:txBody>
      </p:sp>
    </p:spTree>
    <p:extLst>
      <p:ext uri="{BB962C8B-B14F-4D97-AF65-F5344CB8AC3E}">
        <p14:creationId xmlns:p14="http://schemas.microsoft.com/office/powerpoint/2010/main" val="782998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632633B2-E1A5-468C-BF78-311027E18C8D}" type="slidenum">
              <a:rPr lang="es-ES" altLang="en-US" smtClean="0"/>
              <a:pPr/>
              <a:t>‹#›</a:t>
            </a:fld>
            <a:endParaRPr lang="es-ES" altLang="en-US"/>
          </a:p>
        </p:txBody>
      </p:sp>
    </p:spTree>
    <p:extLst>
      <p:ext uri="{BB962C8B-B14F-4D97-AF65-F5344CB8AC3E}">
        <p14:creationId xmlns:p14="http://schemas.microsoft.com/office/powerpoint/2010/main" val="4182361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ltLang="ko-KR"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a:defRPr/>
            </a:pPr>
            <a:endParaRPr lang="en-GB">
              <a:solidFill>
                <a:srgbClr val="000000"/>
              </a:solidFill>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a:defRPr/>
            </a:pPr>
            <a:endParaRPr lang="en-GB">
              <a:solidFill>
                <a:srgbClr val="000000"/>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a:defRPr/>
            </a:pPr>
            <a:fld id="{29CB473A-8C00-439F-A404-34F7B35B09C1}" type="slidenum">
              <a:rPr lang="en-GB" altLang="en-US" smtClean="0">
                <a:solidFill>
                  <a:srgbClr val="000000"/>
                </a:solidFill>
              </a:rPr>
              <a:pPr>
                <a:defRPr/>
              </a:pPr>
              <a:t>‹#›</a:t>
            </a:fld>
            <a:endParaRPr lang="en-GB" altLang="en-US">
              <a:solidFill>
                <a:srgbClr val="000000"/>
              </a:solidFill>
            </a:endParaRPr>
          </a:p>
        </p:txBody>
      </p:sp>
      <p:pic>
        <p:nvPicPr>
          <p:cNvPr id="2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574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B3638582-5E2A-4DFC-929F-1E9BDB1E343E}" type="slidenum">
              <a:rPr lang="en-GB" altLang="en-US" smtClean="0">
                <a:solidFill>
                  <a:srgbClr val="000000"/>
                </a:solidFill>
              </a:rPr>
              <a:pPr>
                <a:defRPr/>
              </a:pPr>
              <a:t>‹#›</a:t>
            </a:fld>
            <a:endParaRPr lang="en-GB" altLang="en-US">
              <a:solidFill>
                <a:srgbClr val="000000"/>
              </a:solidFill>
            </a:endParaRPr>
          </a:p>
        </p:txBody>
      </p:sp>
      <p:pic>
        <p:nvPicPr>
          <p:cNvPr id="10"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23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50715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9472541"/>
      </p:ext>
    </p:extLst>
  </p:cSld>
  <p:clrMapOvr>
    <a:masterClrMapping/>
  </p:clrMapOvr>
  <p:transition spd="slow">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a:defRPr/>
            </a:pPr>
            <a:endParaRPr lang="en-GB">
              <a:solidFill>
                <a:srgbClr val="000000"/>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a:xfrm>
            <a:off x="8604504" y="5211060"/>
            <a:ext cx="2112264" cy="228600"/>
          </a:xfrm>
        </p:spPr>
        <p:txBody>
          <a:bodyPr/>
          <a:lstStyle/>
          <a:p>
            <a:pPr>
              <a:defRPr/>
            </a:pPr>
            <a:fld id="{133A87CB-1DC7-4B1B-B56D-87D7BD3CE40D}"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567943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2F506387-A12D-4244-AD98-C6E76970549C}"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16639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3933011C-4012-410E-A4AD-1692C70E5292}"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2298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01F4E536-F760-4FEB-B9F5-3DAECFC6988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95061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7D2CCBA5-E1D3-4C8F-9A94-3C2DDE38A26D}"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15531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ltLang="ko-KR"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Edit Master text styles</a:t>
            </a:r>
          </a:p>
        </p:txBody>
      </p:sp>
      <p:sp>
        <p:nvSpPr>
          <p:cNvPr id="8" name="Date Placeholder 7"/>
          <p:cNvSpPr>
            <a:spLocks noGrp="1"/>
          </p:cNvSpPr>
          <p:nvPr>
            <p:ph type="dt" sz="half" idx="10"/>
          </p:nvPr>
        </p:nvSpPr>
        <p:spPr/>
        <p:txBody>
          <a:bodyPr/>
          <a:lstStyle/>
          <a:p>
            <a:pPr>
              <a:defRPr/>
            </a:pPr>
            <a:endParaRPr lang="en-GB">
              <a:solidFill>
                <a:srgbClr val="000000"/>
              </a:solidFill>
            </a:endParaRPr>
          </a:p>
        </p:txBody>
      </p:sp>
      <p:sp>
        <p:nvSpPr>
          <p:cNvPr id="9" name="Footer Placeholder 8"/>
          <p:cNvSpPr>
            <a:spLocks noGrp="1"/>
          </p:cNvSpPr>
          <p:nvPr>
            <p:ph type="ftr" sz="quarter" idx="11"/>
          </p:nvPr>
        </p:nvSpPr>
        <p:spPr/>
        <p:txBody>
          <a:bodyPr/>
          <a:lstStyle>
            <a:lvl1pPr algn="r">
              <a:defRPr/>
            </a:lvl1pPr>
          </a:lstStyle>
          <a:p>
            <a:pPr>
              <a:defRPr/>
            </a:pPr>
            <a:endParaRPr lang="en-GB">
              <a:solidFill>
                <a:srgbClr val="000000"/>
              </a:solidFill>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a:defRPr/>
            </a:pPr>
            <a:fld id="{A46E1B28-1AFE-4C61-829C-F3048FFCCFB3}" type="slidenum">
              <a:rPr lang="en-GB" altLang="en-US" smtClean="0">
                <a:solidFill>
                  <a:srgbClr val="000000"/>
                </a:solidFill>
              </a:rPr>
              <a:pPr>
                <a:defRPr/>
              </a:pPr>
              <a:t>‹#›</a:t>
            </a:fld>
            <a:endParaRPr lang="en-GB" altLang="en-US">
              <a:solidFill>
                <a:srgbClr val="000000"/>
              </a:solidFill>
            </a:endParaRP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5492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a:defRPr/>
            </a:pPr>
            <a:fld id="{8A0902D1-3CAA-47AF-A578-5812DFEF9B24}" type="slidenum">
              <a:rPr lang="en-GB" altLang="en-US" smtClean="0">
                <a:solidFill>
                  <a:srgbClr val="000000"/>
                </a:solidFill>
              </a:rPr>
              <a:pPr>
                <a:defRPr/>
              </a:pPr>
              <a:t>‹#›</a:t>
            </a:fld>
            <a:endParaRPr lang="en-GB" altLang="en-US">
              <a:solidFill>
                <a:srgbClr val="000000"/>
              </a:solidFill>
            </a:endParaRP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6983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782F5A8E-052A-474F-A7F0-CD74B2E3DA3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49018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66EA43D5-C3F1-456B-BD19-2614442E2E6F}"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9181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4557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607701"/>
      </p:ext>
    </p:extLst>
  </p:cSld>
  <p:clrMapOvr>
    <a:masterClrMapping/>
  </p:clrMapOvr>
  <p:transition spd="slow">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2670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3152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68539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80410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579955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58926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5889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07807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89291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3496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6307670"/>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74641"/>
            <a:ext cx="782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00410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0.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059"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3"/>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7B281C-5159-4971-8228-52B9A72E9ED2}" type="datetimeFigureOut">
              <a:rPr lang="en-US" smtClean="0">
                <a:solidFill>
                  <a:prstClr val="black">
                    <a:tint val="75000"/>
                  </a:prstClr>
                </a:solidFill>
              </a:rPr>
              <a:pPr/>
              <a:t>12/2/2021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03198" y="-109183"/>
            <a:ext cx="1091609" cy="7083189"/>
          </a:xfrm>
          <a:prstGeom prst="rect">
            <a:avLst/>
          </a:prstGeom>
        </p:spPr>
      </p:pic>
    </p:spTree>
    <p:extLst>
      <p:ext uri="{BB962C8B-B14F-4D97-AF65-F5344CB8AC3E}">
        <p14:creationId xmlns:p14="http://schemas.microsoft.com/office/powerpoint/2010/main" val="16096238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ransition spd="slow">
    <p:wipe dir="d"/>
  </p:transition>
  <p:timing>
    <p:tnLst>
      <p:par>
        <p:cTn id="1" dur="indefinite" restart="never" nodeType="tmRoot"/>
      </p:par>
    </p:tnLst>
  </p:timing>
  <p:txStyles>
    <p:titleStyle>
      <a:lvl1pPr algn="l" defTabSz="685800" rtl="0" eaLnBrk="1" latinLnBrk="0" hangingPunct="1">
        <a:spcBef>
          <a:spcPct val="0"/>
        </a:spcBef>
        <a:buNone/>
        <a:defRPr lang="en-US" sz="3300" kern="1200" dirty="0" smtClean="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7170" name="Group 1026"/>
          <p:cNvGrpSpPr>
            <a:grpSpLocks/>
          </p:cNvGrpSpPr>
          <p:nvPr/>
        </p:nvGrpSpPr>
        <p:grpSpPr bwMode="auto">
          <a:xfrm>
            <a:off x="1" y="0"/>
            <a:ext cx="11830051" cy="6858000"/>
            <a:chOff x="0" y="0"/>
            <a:chExt cx="5589" cy="4320"/>
          </a:xfrm>
        </p:grpSpPr>
        <p:sp>
          <p:nvSpPr>
            <p:cNvPr id="1032"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defRPr/>
              </a:pPr>
              <a:endParaRPr lang="en-US" sz="11250">
                <a:solidFill>
                  <a:srgbClr val="402000"/>
                </a:solidFill>
                <a:cs typeface="Arial" charset="0"/>
              </a:endParaRPr>
            </a:p>
          </p:txBody>
        </p:sp>
        <p:pic>
          <p:nvPicPr>
            <p:cNvPr id="7177" name="Picture 1028" descr="minispi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sz="11250">
                <a:solidFill>
                  <a:srgbClr val="402000"/>
                </a:solidFill>
                <a:cs typeface="Arial" charset="0"/>
              </a:endParaRPr>
            </a:p>
          </p:txBody>
        </p:sp>
      </p:grpSp>
      <p:sp>
        <p:nvSpPr>
          <p:cNvPr id="7171" name="Rectangle 1030"/>
          <p:cNvSpPr>
            <a:spLocks noGrp="1" noChangeArrowheads="1"/>
          </p:cNvSpPr>
          <p:nvPr>
            <p:ph type="title"/>
          </p:nvPr>
        </p:nvSpPr>
        <p:spPr bwMode="auto">
          <a:xfrm>
            <a:off x="13208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1031"/>
          <p:cNvSpPr>
            <a:spLocks noGrp="1" noChangeArrowheads="1"/>
          </p:cNvSpPr>
          <p:nvPr>
            <p:ph type="body" idx="1"/>
          </p:nvPr>
        </p:nvSpPr>
        <p:spPr bwMode="auto">
          <a:xfrm>
            <a:off x="1320800" y="1828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6" name="Rectangle 1032"/>
          <p:cNvSpPr>
            <a:spLocks noGrp="1" noChangeArrowheads="1"/>
          </p:cNvSpPr>
          <p:nvPr>
            <p:ph type="dt" sz="half" idx="2"/>
          </p:nvPr>
        </p:nvSpPr>
        <p:spPr bwMode="auto">
          <a:xfrm>
            <a:off x="1320800" y="60960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50000"/>
              </a:spcBef>
              <a:defRPr sz="1050">
                <a:solidFill>
                  <a:schemeClr val="bg2"/>
                </a:solidFill>
                <a:cs typeface="+mn-cs"/>
              </a:defRPr>
            </a:lvl1pPr>
          </a:lstStyle>
          <a:p>
            <a:pPr fontAlgn="base">
              <a:spcAft>
                <a:spcPct val="0"/>
              </a:spcAft>
              <a:defRPr/>
            </a:pPr>
            <a:endParaRPr lang="en-US">
              <a:solidFill>
                <a:srgbClr val="A08366"/>
              </a:solidFill>
            </a:endParaRPr>
          </a:p>
        </p:txBody>
      </p:sp>
      <p:sp>
        <p:nvSpPr>
          <p:cNvPr id="32777" name="Rectangle 1033"/>
          <p:cNvSpPr>
            <a:spLocks noGrp="1" noChangeArrowheads="1"/>
          </p:cNvSpPr>
          <p:nvPr>
            <p:ph type="ftr" sz="quarter" idx="3"/>
          </p:nvPr>
        </p:nvSpPr>
        <p:spPr bwMode="auto">
          <a:xfrm>
            <a:off x="4572000" y="60960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050">
                <a:solidFill>
                  <a:schemeClr val="bg2"/>
                </a:solidFill>
                <a:cs typeface="+mn-cs"/>
              </a:defRPr>
            </a:lvl1pPr>
          </a:lstStyle>
          <a:p>
            <a:pPr fontAlgn="base">
              <a:spcAft>
                <a:spcPct val="0"/>
              </a:spcAft>
              <a:defRPr/>
            </a:pPr>
            <a:endParaRPr lang="en-US">
              <a:solidFill>
                <a:srgbClr val="A08366"/>
              </a:solidFill>
            </a:endParaRPr>
          </a:p>
        </p:txBody>
      </p:sp>
      <p:sp>
        <p:nvSpPr>
          <p:cNvPr id="32778" name="Rectangle 1034"/>
          <p:cNvSpPr>
            <a:spLocks noGrp="1" noChangeArrowheads="1"/>
          </p:cNvSpPr>
          <p:nvPr>
            <p:ph type="sldNum" sz="quarter" idx="4"/>
          </p:nvPr>
        </p:nvSpPr>
        <p:spPr bwMode="auto">
          <a:xfrm>
            <a:off x="9144000" y="60960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050">
                <a:solidFill>
                  <a:schemeClr val="bg2"/>
                </a:solidFill>
              </a:defRPr>
            </a:lvl1pPr>
          </a:lstStyle>
          <a:p>
            <a:pPr fontAlgn="base">
              <a:spcAft>
                <a:spcPct val="0"/>
              </a:spcAft>
            </a:pPr>
            <a:fld id="{97BDB5B1-1053-4ED0-B2E2-C16C27E85ADE}" type="slidenum">
              <a:rPr lang="en-US">
                <a:solidFill>
                  <a:srgbClr val="A08366"/>
                </a:solidFill>
                <a:cs typeface="Arial" panose="020B0604020202020204" pitchFamily="34" charset="0"/>
              </a:rPr>
              <a:pPr fontAlgn="base">
                <a:spcAft>
                  <a:spcPct val="0"/>
                </a:spcAft>
              </a:pPr>
              <a:t>‹#›</a:t>
            </a:fld>
            <a:endParaRPr lang="en-US">
              <a:solidFill>
                <a:srgbClr val="A08366"/>
              </a:solidFill>
              <a:cs typeface="Arial" panose="020B0604020202020204" pitchFamily="34" charset="0"/>
            </a:endParaRPr>
          </a:p>
        </p:txBody>
      </p:sp>
    </p:spTree>
    <p:extLst>
      <p:ext uri="{BB962C8B-B14F-4D97-AF65-F5344CB8AC3E}">
        <p14:creationId xmlns:p14="http://schemas.microsoft.com/office/powerpoint/2010/main" val="230972430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Times New Roman" pitchFamily="18" charset="0"/>
        </a:defRPr>
      </a:lvl2pPr>
      <a:lvl3pPr algn="l" rtl="0" eaLnBrk="0" fontAlgn="base" hangingPunct="0">
        <a:spcBef>
          <a:spcPct val="0"/>
        </a:spcBef>
        <a:spcAft>
          <a:spcPct val="0"/>
        </a:spcAft>
        <a:defRPr kumimoji="1" sz="3300">
          <a:solidFill>
            <a:schemeClr val="tx2"/>
          </a:solidFill>
          <a:latin typeface="Times New Roman" pitchFamily="18" charset="0"/>
        </a:defRPr>
      </a:lvl3pPr>
      <a:lvl4pPr algn="l" rtl="0" eaLnBrk="0" fontAlgn="base" hangingPunct="0">
        <a:spcBef>
          <a:spcPct val="0"/>
        </a:spcBef>
        <a:spcAft>
          <a:spcPct val="0"/>
        </a:spcAft>
        <a:defRPr kumimoji="1" sz="3300">
          <a:solidFill>
            <a:schemeClr val="tx2"/>
          </a:solidFill>
          <a:latin typeface="Times New Roman" pitchFamily="18" charset="0"/>
        </a:defRPr>
      </a:lvl4pPr>
      <a:lvl5pPr algn="l" rtl="0" eaLnBrk="0" fontAlgn="base" hangingPunct="0">
        <a:spcBef>
          <a:spcPct val="0"/>
        </a:spcBef>
        <a:spcAft>
          <a:spcPct val="0"/>
        </a:spcAft>
        <a:defRPr kumimoji="1" sz="3300">
          <a:solidFill>
            <a:schemeClr val="tx2"/>
          </a:solidFill>
          <a:latin typeface="Times New Roman" pitchFamily="18" charset="0"/>
        </a:defRPr>
      </a:lvl5pPr>
      <a:lvl6pPr marL="342900" algn="l" rtl="0" eaLnBrk="0" fontAlgn="base" hangingPunct="0">
        <a:spcBef>
          <a:spcPct val="0"/>
        </a:spcBef>
        <a:spcAft>
          <a:spcPct val="0"/>
        </a:spcAft>
        <a:defRPr kumimoji="1" sz="3300">
          <a:solidFill>
            <a:schemeClr val="tx2"/>
          </a:solidFill>
          <a:latin typeface="Times New Roman" pitchFamily="18" charset="0"/>
        </a:defRPr>
      </a:lvl6pPr>
      <a:lvl7pPr marL="685800" algn="l" rtl="0" eaLnBrk="0" fontAlgn="base" hangingPunct="0">
        <a:spcBef>
          <a:spcPct val="0"/>
        </a:spcBef>
        <a:spcAft>
          <a:spcPct val="0"/>
        </a:spcAft>
        <a:defRPr kumimoji="1" sz="3300">
          <a:solidFill>
            <a:schemeClr val="tx2"/>
          </a:solidFill>
          <a:latin typeface="Times New Roman" pitchFamily="18" charset="0"/>
        </a:defRPr>
      </a:lvl7pPr>
      <a:lvl8pPr marL="1028700" algn="l" rtl="0" eaLnBrk="0" fontAlgn="base" hangingPunct="0">
        <a:spcBef>
          <a:spcPct val="0"/>
        </a:spcBef>
        <a:spcAft>
          <a:spcPct val="0"/>
        </a:spcAft>
        <a:defRPr kumimoji="1" sz="3300">
          <a:solidFill>
            <a:schemeClr val="tx2"/>
          </a:solidFill>
          <a:latin typeface="Times New Roman" pitchFamily="18" charset="0"/>
        </a:defRPr>
      </a:lvl8pPr>
      <a:lvl9pPr marL="1371600" algn="l" rtl="0" eaLnBrk="0" fontAlgn="base" hangingPunct="0">
        <a:spcBef>
          <a:spcPct val="0"/>
        </a:spcBef>
        <a:spcAft>
          <a:spcPct val="0"/>
        </a:spcAft>
        <a:defRPr kumimoji="1"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lr>
          <a:schemeClr val="accent1"/>
        </a:buClr>
        <a:buSzPct val="90000"/>
        <a:buFont typeface="Monotype Sorts" pitchFamily="2" charset="2"/>
        <a:buChar char="4"/>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Char char="–"/>
        <a:defRPr kumimoji="1" sz="2100">
          <a:solidFill>
            <a:schemeClr val="tx1"/>
          </a:solidFill>
          <a:latin typeface="+mn-lt"/>
        </a:defRPr>
      </a:lvl2pPr>
      <a:lvl3pPr marL="857250" indent="-171450" algn="l" rtl="0" eaLnBrk="0" fontAlgn="base" hangingPunct="0">
        <a:spcBef>
          <a:spcPct val="20000"/>
        </a:spcBef>
        <a:spcAft>
          <a:spcPct val="0"/>
        </a:spcAft>
        <a:buClr>
          <a:schemeClr val="accent1"/>
        </a:buClr>
        <a:buChar char="•"/>
        <a:defRPr kumimoji="1" sz="1800">
          <a:solidFill>
            <a:schemeClr val="tx1"/>
          </a:solidFill>
          <a:latin typeface="+mn-lt"/>
        </a:defRPr>
      </a:lvl3pPr>
      <a:lvl4pPr marL="1200150" indent="-171450" algn="l" rtl="0" eaLnBrk="0" fontAlgn="base" hangingPunct="0">
        <a:spcBef>
          <a:spcPct val="20000"/>
        </a:spcBef>
        <a:spcAft>
          <a:spcPct val="0"/>
        </a:spcAft>
        <a:buClr>
          <a:schemeClr val="accent1"/>
        </a:buClr>
        <a:buChar char="–"/>
        <a:defRPr kumimoji="1" sz="1500">
          <a:solidFill>
            <a:schemeClr val="tx1"/>
          </a:solidFill>
          <a:latin typeface="+mn-lt"/>
        </a:defRPr>
      </a:lvl4pPr>
      <a:lvl5pPr marL="1543050" indent="-171450" algn="l" rtl="0" eaLnBrk="0" fontAlgn="base" hangingPunct="0">
        <a:spcBef>
          <a:spcPct val="20000"/>
        </a:spcBef>
        <a:spcAft>
          <a:spcPct val="0"/>
        </a:spcAft>
        <a:buClr>
          <a:schemeClr val="accent1"/>
        </a:buClr>
        <a:buChar char="»"/>
        <a:defRPr kumimoji="1" sz="1500">
          <a:solidFill>
            <a:schemeClr val="tx1"/>
          </a:solidFill>
          <a:latin typeface="+mn-lt"/>
        </a:defRPr>
      </a:lvl5pPr>
      <a:lvl6pPr marL="1885950" indent="-171450" algn="l" rtl="0" eaLnBrk="0" fontAlgn="base" hangingPunct="0">
        <a:spcBef>
          <a:spcPct val="20000"/>
        </a:spcBef>
        <a:spcAft>
          <a:spcPct val="0"/>
        </a:spcAft>
        <a:buClr>
          <a:schemeClr val="accent1"/>
        </a:buClr>
        <a:buChar char="»"/>
        <a:defRPr kumimoji="1" sz="1500">
          <a:solidFill>
            <a:schemeClr val="tx1"/>
          </a:solidFill>
          <a:latin typeface="+mn-lt"/>
        </a:defRPr>
      </a:lvl6pPr>
      <a:lvl7pPr marL="2228850" indent="-171450" algn="l" rtl="0" eaLnBrk="0" fontAlgn="base" hangingPunct="0">
        <a:spcBef>
          <a:spcPct val="20000"/>
        </a:spcBef>
        <a:spcAft>
          <a:spcPct val="0"/>
        </a:spcAft>
        <a:buClr>
          <a:schemeClr val="accent1"/>
        </a:buClr>
        <a:buChar char="»"/>
        <a:defRPr kumimoji="1" sz="1500">
          <a:solidFill>
            <a:schemeClr val="tx1"/>
          </a:solidFill>
          <a:latin typeface="+mn-lt"/>
        </a:defRPr>
      </a:lvl7pPr>
      <a:lvl8pPr marL="2571750" indent="-171450" algn="l" rtl="0" eaLnBrk="0" fontAlgn="base" hangingPunct="0">
        <a:spcBef>
          <a:spcPct val="20000"/>
        </a:spcBef>
        <a:spcAft>
          <a:spcPct val="0"/>
        </a:spcAft>
        <a:buClr>
          <a:schemeClr val="accent1"/>
        </a:buClr>
        <a:buChar char="»"/>
        <a:defRPr kumimoji="1" sz="1500">
          <a:solidFill>
            <a:schemeClr val="tx1"/>
          </a:solidFill>
          <a:latin typeface="+mn-lt"/>
        </a:defRPr>
      </a:lvl8pPr>
      <a:lvl9pPr marL="2914650" indent="-171450" algn="l" rtl="0" eaLnBrk="0" fontAlgn="base" hangingPunct="0">
        <a:spcBef>
          <a:spcPct val="20000"/>
        </a:spcBef>
        <a:spcAft>
          <a:spcPct val="0"/>
        </a:spcAft>
        <a:buClr>
          <a:schemeClr val="accent1"/>
        </a:buClr>
        <a:buChar char="»"/>
        <a:defRPr kumimoji="1"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full_di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 y="0"/>
            <a:ext cx="12208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2" name="Rectangle 4"/>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bodyPr>
          <a:lstStyle/>
          <a:p>
            <a:pPr lvl="0"/>
            <a:r>
              <a:rPr lang="en-US" smtClean="0"/>
              <a:t>Click to edit Master text styles</a:t>
            </a:r>
          </a:p>
          <a:p>
            <a:pPr lvl="1"/>
            <a:r>
              <a:rPr lang="en-US" smtClean="0"/>
              <a:t>Second</a:t>
            </a:r>
          </a:p>
        </p:txBody>
      </p:sp>
    </p:spTree>
    <p:extLst>
      <p:ext uri="{BB962C8B-B14F-4D97-AF65-F5344CB8AC3E}">
        <p14:creationId xmlns:p14="http://schemas.microsoft.com/office/powerpoint/2010/main" val="3003214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chemeClr val="tx2"/>
          </a:solidFill>
          <a:latin typeface="Arial" pitchFamily="34" charset="0"/>
        </a:defRPr>
      </a:lvl2pPr>
      <a:lvl3pPr algn="ctr" rtl="0" eaLnBrk="1" fontAlgn="base" hangingPunct="1">
        <a:spcBef>
          <a:spcPct val="0"/>
        </a:spcBef>
        <a:spcAft>
          <a:spcPct val="0"/>
        </a:spcAft>
        <a:defRPr sz="3000">
          <a:solidFill>
            <a:schemeClr val="tx2"/>
          </a:solidFill>
          <a:latin typeface="Arial" pitchFamily="34" charset="0"/>
        </a:defRPr>
      </a:lvl3pPr>
      <a:lvl4pPr algn="ctr" rtl="0" eaLnBrk="1" fontAlgn="base" hangingPunct="1">
        <a:spcBef>
          <a:spcPct val="0"/>
        </a:spcBef>
        <a:spcAft>
          <a:spcPct val="0"/>
        </a:spcAft>
        <a:defRPr sz="3000">
          <a:solidFill>
            <a:schemeClr val="tx2"/>
          </a:solidFill>
          <a:latin typeface="Arial" pitchFamily="34" charset="0"/>
        </a:defRPr>
      </a:lvl4pPr>
      <a:lvl5pPr algn="ctr" rtl="0" eaLnBrk="1" fontAlgn="base" hangingPunct="1">
        <a:spcBef>
          <a:spcPct val="0"/>
        </a:spcBef>
        <a:spcAft>
          <a:spcPct val="0"/>
        </a:spcAft>
        <a:defRPr sz="3000">
          <a:solidFill>
            <a:schemeClr val="tx2"/>
          </a:solidFill>
          <a:latin typeface="Arial" pitchFamily="34" charset="0"/>
        </a:defRPr>
      </a:lvl5pPr>
      <a:lvl6pPr marL="342900" algn="ctr" rtl="0" eaLnBrk="1" fontAlgn="base" hangingPunct="1">
        <a:spcBef>
          <a:spcPct val="0"/>
        </a:spcBef>
        <a:spcAft>
          <a:spcPct val="0"/>
        </a:spcAft>
        <a:defRPr sz="3000">
          <a:solidFill>
            <a:schemeClr val="tx2"/>
          </a:solidFill>
          <a:latin typeface="Arial" pitchFamily="34" charset="0"/>
        </a:defRPr>
      </a:lvl6pPr>
      <a:lvl7pPr marL="685800" algn="ctr" rtl="0" eaLnBrk="1" fontAlgn="base" hangingPunct="1">
        <a:spcBef>
          <a:spcPct val="0"/>
        </a:spcBef>
        <a:spcAft>
          <a:spcPct val="0"/>
        </a:spcAft>
        <a:defRPr sz="3000">
          <a:solidFill>
            <a:schemeClr val="tx2"/>
          </a:solidFill>
          <a:latin typeface="Arial" pitchFamily="34" charset="0"/>
        </a:defRPr>
      </a:lvl7pPr>
      <a:lvl8pPr marL="1028700" algn="ctr" rtl="0" eaLnBrk="1" fontAlgn="base" hangingPunct="1">
        <a:spcBef>
          <a:spcPct val="0"/>
        </a:spcBef>
        <a:spcAft>
          <a:spcPct val="0"/>
        </a:spcAft>
        <a:defRPr sz="3000">
          <a:solidFill>
            <a:schemeClr val="tx2"/>
          </a:solidFill>
          <a:latin typeface="Arial" pitchFamily="34" charset="0"/>
        </a:defRPr>
      </a:lvl8pPr>
      <a:lvl9pPr marL="1371600" algn="ctr" rtl="0" eaLnBrk="1" fontAlgn="base" hangingPunct="1">
        <a:spcBef>
          <a:spcPct val="0"/>
        </a:spcBef>
        <a:spcAft>
          <a:spcPct val="0"/>
        </a:spcAft>
        <a:defRPr sz="3000">
          <a:solidFill>
            <a:schemeClr val="tx2"/>
          </a:solidFill>
          <a:latin typeface="Arial" pitchFamily="34" charset="0"/>
        </a:defRPr>
      </a:lvl9pPr>
    </p:titleStyle>
    <p:bodyStyle>
      <a:lvl1pPr marL="257175" indent="-257175"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5"/>
        </a:buBlip>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25024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1"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1"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5897547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ltLang="ko-KR" smtClean="0"/>
              <a:t>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13968863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914400" rtl="0" eaLnBrk="1" latinLnBrk="1"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1"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1"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1"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762AE-D159-4DEF-AE77-D25713E9C9DD}" type="slidenum">
              <a:rPr lang="fa-IR" smtClean="0"/>
              <a:pPr/>
              <a:t>‹#›</a:t>
            </a:fld>
            <a:endParaRPr lang="fa-IR"/>
          </a:p>
        </p:txBody>
      </p:sp>
    </p:spTree>
    <p:extLst>
      <p:ext uri="{BB962C8B-B14F-4D97-AF65-F5344CB8AC3E}">
        <p14:creationId xmlns:p14="http://schemas.microsoft.com/office/powerpoint/2010/main" val="229858553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jfif"/><Relationship Id="rId3"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7.xml"/><Relationship Id="rId6" Type="http://schemas.openxmlformats.org/officeDocument/2006/relationships/image" Target="../media/image18.png"/><Relationship Id="rId11" Type="http://schemas.openxmlformats.org/officeDocument/2006/relationships/image" Target="../media/image21.jfif"/><Relationship Id="rId5" Type="http://schemas.openxmlformats.org/officeDocument/2006/relationships/image" Target="../media/image17.jfif"/><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2.png"/><Relationship Id="rId3" Type="http://schemas.openxmlformats.org/officeDocument/2006/relationships/image" Target="../media/image33.png"/><Relationship Id="rId7" Type="http://schemas.openxmlformats.org/officeDocument/2006/relationships/diagramQuickStyle" Target="../diagrams/quickStyle1.xml"/><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0.xml"/><Relationship Id="rId6" Type="http://schemas.openxmlformats.org/officeDocument/2006/relationships/diagramLayout" Target="../diagrams/layout1.xml"/><Relationship Id="rId11" Type="http://schemas.openxmlformats.org/officeDocument/2006/relationships/image" Target="../media/image35.png"/><Relationship Id="rId5" Type="http://schemas.openxmlformats.org/officeDocument/2006/relationships/diagramData" Target="../diagrams/data1.xml"/><Relationship Id="rId15" Type="http://schemas.microsoft.com/office/2007/relationships/hdphoto" Target="../media/hdphoto4.wdp"/><Relationship Id="rId10" Type="http://schemas.openxmlformats.org/officeDocument/2006/relationships/image" Target="../media/image34.jpg"/><Relationship Id="rId4" Type="http://schemas.microsoft.com/office/2007/relationships/hdphoto" Target="../media/hdphoto7.wdp"/><Relationship Id="rId9" Type="http://schemas.microsoft.com/office/2007/relationships/diagramDrawing" Target="../diagrams/drawing1.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296360" y="2065897"/>
            <a:ext cx="6800646" cy="3926329"/>
            <a:chOff x="3276529" y="1349913"/>
            <a:chExt cx="6036700" cy="4295217"/>
          </a:xfrm>
        </p:grpSpPr>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5" t="3767" r="6341" b="10501"/>
            <a:stretch/>
          </p:blipFill>
          <p:spPr>
            <a:xfrm rot="19793503">
              <a:off x="5161989" y="4723619"/>
              <a:ext cx="863357" cy="921511"/>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766394" y="2272622"/>
              <a:ext cx="775991" cy="10346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4667" y="2090695"/>
              <a:ext cx="1129356" cy="802437"/>
            </a:xfrm>
            <a:prstGeom prst="rect">
              <a:avLst/>
            </a:prstGeom>
            <a:ln>
              <a:noFill/>
            </a:ln>
            <a:effectLst>
              <a:softEdge rad="112500"/>
            </a:effectLst>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7732" b="78866" l="45174" r="83398"/>
                      </a14:imgEffect>
                    </a14:imgLayer>
                  </a14:imgProps>
                </a:ext>
                <a:ext uri="{28A0092B-C50C-407E-A947-70E740481C1C}">
                  <a14:useLocalDpi xmlns:a14="http://schemas.microsoft.com/office/drawing/2010/main" val="0"/>
                </a:ext>
              </a:extLst>
            </a:blip>
            <a:srcRect l="46493" b="18910"/>
            <a:stretch/>
          </p:blipFill>
          <p:spPr>
            <a:xfrm>
              <a:off x="8013855" y="3307277"/>
              <a:ext cx="812801" cy="922663"/>
            </a:xfrm>
            <a:prstGeom prst="rect">
              <a:avLst/>
            </a:prstGeom>
          </p:spPr>
        </p:pic>
        <p:pic>
          <p:nvPicPr>
            <p:cNvPr id="12" name="Picture 11"/>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8126934" y="1349913"/>
              <a:ext cx="1186295" cy="1229433"/>
            </a:xfrm>
            <a:prstGeom prst="rect">
              <a:avLst/>
            </a:prstGeom>
          </p:spPr>
        </p:pic>
        <p:pic>
          <p:nvPicPr>
            <p:cNvPr id="13" name="Picture 12"/>
            <p:cNvPicPr>
              <a:picLocks noChangeAspect="1"/>
            </p:cNvPicPr>
            <p:nvPr/>
          </p:nvPicPr>
          <p:blipFill>
            <a:blip r:embed="rId10">
              <a:clrChange>
                <a:clrFrom>
                  <a:srgbClr val="FFFFFF"/>
                </a:clrFrom>
                <a:clrTo>
                  <a:srgbClr val="FFFFFF">
                    <a:alpha val="0"/>
                  </a:srgbClr>
                </a:clrTo>
              </a:clrChange>
            </a:blip>
            <a:stretch>
              <a:fillRect/>
            </a:stretch>
          </p:blipFill>
          <p:spPr>
            <a:xfrm>
              <a:off x="3276529" y="2334768"/>
              <a:ext cx="5309651" cy="2973915"/>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0303">
              <a:off x="4989100" y="3264889"/>
              <a:ext cx="869600" cy="869600"/>
            </a:xfrm>
            <a:prstGeom prst="rect">
              <a:avLst/>
            </a:prstGeom>
          </p:spPr>
        </p:pic>
      </p:grpSp>
      <p:sp>
        <p:nvSpPr>
          <p:cNvPr id="16" name="Rectangle 15"/>
          <p:cNvSpPr/>
          <p:nvPr/>
        </p:nvSpPr>
        <p:spPr>
          <a:xfrm>
            <a:off x="479687" y="339806"/>
            <a:ext cx="7233761"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32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How to write a scientific paper?</a:t>
            </a:r>
          </a:p>
        </p:txBody>
      </p:sp>
      <p:grpSp>
        <p:nvGrpSpPr>
          <p:cNvPr id="2" name="Group 1"/>
          <p:cNvGrpSpPr/>
          <p:nvPr/>
        </p:nvGrpSpPr>
        <p:grpSpPr>
          <a:xfrm>
            <a:off x="1022522" y="5889091"/>
            <a:ext cx="10740966" cy="740730"/>
            <a:chOff x="977316" y="5531918"/>
            <a:chExt cx="10740966" cy="740730"/>
          </a:xfrm>
        </p:grpSpPr>
        <p:sp>
          <p:nvSpPr>
            <p:cNvPr id="17" name="Rectangle 16"/>
            <p:cNvSpPr/>
            <p:nvPr/>
          </p:nvSpPr>
          <p:spPr>
            <a:xfrm>
              <a:off x="1638228" y="5871069"/>
              <a:ext cx="2234330"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www.agrimetsoft.com</a:t>
              </a:r>
            </a:p>
          </p:txBody>
        </p:sp>
        <p:sp>
          <p:nvSpPr>
            <p:cNvPr id="18" name="Rectangle 17"/>
            <p:cNvSpPr/>
            <p:nvPr/>
          </p:nvSpPr>
          <p:spPr>
            <a:xfrm>
              <a:off x="8385318" y="5802410"/>
              <a:ext cx="3332964"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https://youtube.com/AgriMetSoft/</a:t>
              </a:r>
            </a:p>
          </p:txBody>
        </p:sp>
        <p:pic>
          <p:nvPicPr>
            <p:cNvPr id="19" name="Picture 18"/>
            <p:cNvPicPr>
              <a:picLocks noChangeAspect="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74510" y="5531918"/>
              <a:ext cx="1252104" cy="683715"/>
            </a:xfrm>
            <a:prstGeom prst="rect">
              <a:avLst/>
            </a:prstGeom>
          </p:spPr>
        </p:pic>
        <p:pic>
          <p:nvPicPr>
            <p:cNvPr id="20" name="Picture 19"/>
            <p:cNvPicPr>
              <a:picLocks noChangeAspect="1"/>
            </p:cNvPicPr>
            <p:nvPr/>
          </p:nvPicPr>
          <p:blipFill>
            <a:blip r:embed="rId13" cstate="print">
              <a:clrChange>
                <a:clrFrom>
                  <a:srgbClr val="D2D2D2"/>
                </a:clrFrom>
                <a:clrTo>
                  <a:srgbClr val="D2D2D2">
                    <a:alpha val="0"/>
                  </a:srgbClr>
                </a:clrTo>
              </a:clrChange>
              <a:extLst>
                <a:ext uri="{28A0092B-C50C-407E-A947-70E740481C1C}">
                  <a14:useLocalDpi xmlns:a14="http://schemas.microsoft.com/office/drawing/2010/main" val="0"/>
                </a:ext>
              </a:extLst>
            </a:blip>
            <a:stretch>
              <a:fillRect/>
            </a:stretch>
          </p:blipFill>
          <p:spPr>
            <a:xfrm>
              <a:off x="977316" y="5769072"/>
              <a:ext cx="724395" cy="503576"/>
            </a:xfrm>
            <a:prstGeom prst="rect">
              <a:avLst/>
            </a:prstGeom>
          </p:spPr>
        </p:pic>
      </p:grpSp>
      <p:sp>
        <p:nvSpPr>
          <p:cNvPr id="21" name="Rectangle 20"/>
          <p:cNvSpPr/>
          <p:nvPr/>
        </p:nvSpPr>
        <p:spPr>
          <a:xfrm>
            <a:off x="2394798" y="1209338"/>
            <a:ext cx="766689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32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What are the Abstract and Keywords?</a:t>
            </a:r>
          </a:p>
        </p:txBody>
      </p:sp>
    </p:spTree>
    <p:extLst>
      <p:ext uri="{BB962C8B-B14F-4D97-AF65-F5344CB8AC3E}">
        <p14:creationId xmlns:p14="http://schemas.microsoft.com/office/powerpoint/2010/main" val="3018062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90110">
            <a:off x="9525491" y="549881"/>
            <a:ext cx="2181431" cy="2300961"/>
          </a:xfrm>
          <a:prstGeom prst="rect">
            <a:avLst/>
          </a:prstGeom>
        </p:spPr>
      </p:pic>
      <p:grpSp>
        <p:nvGrpSpPr>
          <p:cNvPr id="100" name="Group 99"/>
          <p:cNvGrpSpPr/>
          <p:nvPr/>
        </p:nvGrpSpPr>
        <p:grpSpPr>
          <a:xfrm>
            <a:off x="766796" y="955523"/>
            <a:ext cx="1468404" cy="1570134"/>
            <a:chOff x="1940773" y="2636911"/>
            <a:chExt cx="1562433" cy="1667841"/>
          </a:xfrm>
        </p:grpSpPr>
        <p:sp>
          <p:nvSpPr>
            <p:cNvPr id="101" name="Round Same Side Corner Rectangle 100"/>
            <p:cNvSpPr/>
            <p:nvPr/>
          </p:nvSpPr>
          <p:spPr>
            <a:xfrm>
              <a:off x="1940773" y="2636911"/>
              <a:ext cx="1562432" cy="1166322"/>
            </a:xfrm>
            <a:prstGeom prst="round2SameRect">
              <a:avLst>
                <a:gd name="adj1" fmla="val 8000"/>
                <a:gd name="adj2" fmla="val 0"/>
              </a:avLst>
            </a:prstGeom>
            <a:solidFill>
              <a:srgbClr val="FFFFFF"/>
            </a:solidFill>
            <a:ln w="25400" cap="flat" cmpd="sng" algn="ctr">
              <a:solidFill>
                <a:srgbClr val="FFC000"/>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Keep your content in order</a:t>
              </a:r>
            </a:p>
          </p:txBody>
        </p:sp>
        <p:sp>
          <p:nvSpPr>
            <p:cNvPr id="102" name="Freeform 101"/>
            <p:cNvSpPr/>
            <p:nvPr/>
          </p:nvSpPr>
          <p:spPr>
            <a:xfrm>
              <a:off x="1940774"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4800C"/>
            </a:solidFill>
            <a:ln w="9525" cap="flat" cmpd="sng" algn="ctr">
              <a:solidFill>
                <a:srgbClr val="FA5656"/>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1</a:t>
              </a:r>
            </a:p>
          </p:txBody>
        </p:sp>
      </p:grpSp>
      <p:grpSp>
        <p:nvGrpSpPr>
          <p:cNvPr id="103" name="Group 102"/>
          <p:cNvGrpSpPr/>
          <p:nvPr/>
        </p:nvGrpSpPr>
        <p:grpSpPr>
          <a:xfrm>
            <a:off x="2495780" y="1692194"/>
            <a:ext cx="1381760" cy="1562128"/>
            <a:chOff x="3767606" y="2636912"/>
            <a:chExt cx="1562433" cy="1667840"/>
          </a:xfrm>
        </p:grpSpPr>
        <p:sp>
          <p:nvSpPr>
            <p:cNvPr id="104" name="Round Same Side Corner Rectangle 103"/>
            <p:cNvSpPr/>
            <p:nvPr/>
          </p:nvSpPr>
          <p:spPr>
            <a:xfrm>
              <a:off x="3767606" y="2636912"/>
              <a:ext cx="1562432" cy="1166323"/>
            </a:xfrm>
            <a:prstGeom prst="round2SameRect">
              <a:avLst>
                <a:gd name="adj1" fmla="val 8000"/>
                <a:gd name="adj2" fmla="val 0"/>
              </a:avLst>
            </a:prstGeom>
            <a:solidFill>
              <a:srgbClr val="FFFFFF"/>
            </a:solidFill>
            <a:ln w="25400" cap="flat" cmpd="sng" algn="ctr">
              <a:solidFill>
                <a:srgbClr val="FA5656"/>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Write it after finishing all the sections (write</a:t>
              </a:r>
              <a:r>
                <a:rPr kumimoji="0" lang="en-US" sz="1600" b="0" i="0" u="none" strike="noStrike" kern="0" cap="none" spc="0" normalizeH="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 it last)</a:t>
              </a: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p:txBody>
        </p:sp>
        <p:sp>
          <p:nvSpPr>
            <p:cNvPr id="105" name="Freeform 104"/>
            <p:cNvSpPr/>
            <p:nvPr/>
          </p:nvSpPr>
          <p:spPr>
            <a:xfrm>
              <a:off x="3767607"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E5454"/>
            </a:solidFill>
            <a:ln w="9525" cap="flat" cmpd="sng" algn="ctr">
              <a:solidFill>
                <a:srgbClr val="FF00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2</a:t>
              </a:r>
            </a:p>
          </p:txBody>
        </p:sp>
      </p:grpSp>
      <p:grpSp>
        <p:nvGrpSpPr>
          <p:cNvPr id="106" name="Group 105"/>
          <p:cNvGrpSpPr/>
          <p:nvPr/>
        </p:nvGrpSpPr>
        <p:grpSpPr>
          <a:xfrm>
            <a:off x="4243577" y="2530306"/>
            <a:ext cx="1381761" cy="1448031"/>
            <a:chOff x="5594441" y="2636912"/>
            <a:chExt cx="1562432" cy="1667840"/>
          </a:xfrm>
        </p:grpSpPr>
        <p:sp>
          <p:nvSpPr>
            <p:cNvPr id="107" name="Round Same Side Corner Rectangle 106"/>
            <p:cNvSpPr/>
            <p:nvPr/>
          </p:nvSpPr>
          <p:spPr>
            <a:xfrm>
              <a:off x="5594441" y="2636912"/>
              <a:ext cx="1562432" cy="1166322"/>
            </a:xfrm>
            <a:prstGeom prst="round2SameRect">
              <a:avLst>
                <a:gd name="adj1" fmla="val 8000"/>
                <a:gd name="adj2" fmla="val 0"/>
              </a:avLst>
            </a:prstGeom>
            <a:solidFill>
              <a:srgbClr val="FFFFFF"/>
            </a:solidFill>
            <a:ln w="25400" cap="flat" cmpd="sng" algn="ctr">
              <a:solidFill>
                <a:srgbClr val="3333CC">
                  <a:lumMod val="60000"/>
                  <a:lumOff val="40000"/>
                </a:srgbClr>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Respect to the number</a:t>
              </a:r>
              <a:r>
                <a:rPr kumimoji="0" lang="en-US" sz="1600" b="0" i="0" u="none" strike="noStrike" kern="0" cap="none" spc="0" normalizeH="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 of used words</a:t>
              </a: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p:txBody>
        </p:sp>
        <p:sp>
          <p:nvSpPr>
            <p:cNvPr id="108" name="Freeform 107"/>
            <p:cNvSpPr/>
            <p:nvPr/>
          </p:nvSpPr>
          <p:spPr>
            <a:xfrm>
              <a:off x="5594441"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2D2DB9">
                <a:lumMod val="60000"/>
                <a:lumOff val="40000"/>
              </a:srgbClr>
            </a:solidFill>
            <a:ln w="9525" cap="flat" cmpd="sng" algn="ctr">
              <a:solidFill>
                <a:srgbClr val="3333CC">
                  <a:lumMod val="60000"/>
                  <a:lumOff val="4000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3  </a:t>
              </a:r>
            </a:p>
          </p:txBody>
        </p:sp>
      </p:grpSp>
      <p:grpSp>
        <p:nvGrpSpPr>
          <p:cNvPr id="118" name="Group 117"/>
          <p:cNvGrpSpPr/>
          <p:nvPr/>
        </p:nvGrpSpPr>
        <p:grpSpPr>
          <a:xfrm>
            <a:off x="5918433" y="3456488"/>
            <a:ext cx="1452477" cy="1500182"/>
            <a:chOff x="1940773" y="2636912"/>
            <a:chExt cx="1562433" cy="1667840"/>
          </a:xfrm>
        </p:grpSpPr>
        <p:sp>
          <p:nvSpPr>
            <p:cNvPr id="119" name="Round Same Side Corner Rectangle 118"/>
            <p:cNvSpPr/>
            <p:nvPr/>
          </p:nvSpPr>
          <p:spPr>
            <a:xfrm>
              <a:off x="1940773" y="2636912"/>
              <a:ext cx="1562432" cy="1166322"/>
            </a:xfrm>
            <a:prstGeom prst="round2SameRect">
              <a:avLst>
                <a:gd name="adj1" fmla="val 8000"/>
                <a:gd name="adj2" fmla="val 0"/>
              </a:avLst>
            </a:prstGeom>
            <a:solidFill>
              <a:srgbClr val="FFFFFF"/>
            </a:solidFill>
            <a:ln w="25400" cap="flat" cmpd="sng" algn="ctr">
              <a:solidFill>
                <a:srgbClr val="00B050"/>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Don’t copy &amp; paste from the main MS, no</a:t>
              </a:r>
              <a:r>
                <a:rPr kumimoji="0" lang="en-US" sz="1600" b="0" i="0" u="none" strike="noStrike" kern="0" cap="none" spc="0" normalizeH="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 figures/tables</a:t>
              </a: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p:txBody>
        </p:sp>
        <p:sp>
          <p:nvSpPr>
            <p:cNvPr id="120" name="Freeform 119"/>
            <p:cNvSpPr/>
            <p:nvPr/>
          </p:nvSpPr>
          <p:spPr>
            <a:xfrm>
              <a:off x="1940774"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92D050"/>
            </a:solidFill>
            <a:ln w="9525" cap="flat" cmpd="sng" algn="ctr">
              <a:solidFill>
                <a:schemeClr val="accent4">
                  <a:lumMod val="75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4</a:t>
              </a:r>
            </a:p>
          </p:txBody>
        </p:sp>
      </p:grpSp>
      <p:grpSp>
        <p:nvGrpSpPr>
          <p:cNvPr id="121" name="Group 120"/>
          <p:cNvGrpSpPr/>
          <p:nvPr/>
        </p:nvGrpSpPr>
        <p:grpSpPr>
          <a:xfrm>
            <a:off x="7679350" y="3878806"/>
            <a:ext cx="1638490" cy="1704623"/>
            <a:chOff x="3767607" y="2494743"/>
            <a:chExt cx="1562432" cy="1810009"/>
          </a:xfrm>
        </p:grpSpPr>
        <p:sp>
          <p:nvSpPr>
            <p:cNvPr id="122" name="Round Same Side Corner Rectangle 121"/>
            <p:cNvSpPr/>
            <p:nvPr/>
          </p:nvSpPr>
          <p:spPr>
            <a:xfrm>
              <a:off x="3767607" y="2494743"/>
              <a:ext cx="1562432" cy="1308490"/>
            </a:xfrm>
            <a:prstGeom prst="round2SameRect">
              <a:avLst>
                <a:gd name="adj1" fmla="val 8000"/>
                <a:gd name="adj2" fmla="val 0"/>
              </a:avLst>
            </a:prstGeom>
            <a:solidFill>
              <a:srgbClr val="FFFFFF"/>
            </a:solidFill>
            <a:ln w="25400" cap="flat" cmpd="sng" algn="ctr">
              <a:solidFill>
                <a:srgbClr val="E0F759"/>
              </a:solidFill>
              <a:prstDash val="solid"/>
            </a:ln>
            <a:effectLst/>
          </p:spPr>
          <p:txBody>
            <a:bodyPr/>
            <a:lstStyle/>
            <a:p>
              <a:pPr lvl="0" algn="ctr" latinLnBrk="0"/>
              <a:r>
                <a:rPr kumimoji="0" lang="en-US" sz="15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Don’t write </a:t>
              </a:r>
              <a:r>
                <a:rPr lang="en-US" sz="1500" kern="0" dirty="0">
                  <a:solidFill>
                    <a:srgbClr val="000000">
                      <a:hueOff val="0"/>
                      <a:satOff val="0"/>
                      <a:lumOff val="0"/>
                      <a:alphaOff val="0"/>
                    </a:srgbClr>
                  </a:solidFill>
                  <a:latin typeface="Times New Roman" panose="02020603050405020304" pitchFamily="18" charset="0"/>
                  <a:cs typeface="Times New Roman" panose="02020603050405020304" pitchFamily="18" charset="0"/>
                </a:rPr>
                <a:t>any speculation, </a:t>
              </a:r>
              <a:r>
                <a:rPr kumimoji="0" lang="en-US" sz="15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evaluation, criticize, and references</a:t>
              </a:r>
            </a:p>
          </p:txBody>
        </p:sp>
        <p:sp>
          <p:nvSpPr>
            <p:cNvPr id="123" name="Freeform 122"/>
            <p:cNvSpPr/>
            <p:nvPr/>
          </p:nvSpPr>
          <p:spPr>
            <a:xfrm>
              <a:off x="3767607"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FC000"/>
            </a:solidFill>
            <a:ln w="9525" cap="flat" cmpd="sng" algn="ctr">
              <a:solidFill>
                <a:srgbClr val="FFFF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5</a:t>
              </a:r>
            </a:p>
          </p:txBody>
        </p:sp>
      </p:grpSp>
      <p:grpSp>
        <p:nvGrpSpPr>
          <p:cNvPr id="124" name="Group 123"/>
          <p:cNvGrpSpPr/>
          <p:nvPr/>
        </p:nvGrpSpPr>
        <p:grpSpPr>
          <a:xfrm>
            <a:off x="9626280" y="4589958"/>
            <a:ext cx="1467105" cy="1514624"/>
            <a:chOff x="5594441" y="2636912"/>
            <a:chExt cx="1562432" cy="1667840"/>
          </a:xfrm>
        </p:grpSpPr>
        <p:sp>
          <p:nvSpPr>
            <p:cNvPr id="125" name="Round Same Side Corner Rectangle 124"/>
            <p:cNvSpPr/>
            <p:nvPr/>
          </p:nvSpPr>
          <p:spPr>
            <a:xfrm>
              <a:off x="5594441" y="2636912"/>
              <a:ext cx="1562432" cy="1166322"/>
            </a:xfrm>
            <a:prstGeom prst="round2SameRect">
              <a:avLst>
                <a:gd name="adj1" fmla="val 8000"/>
                <a:gd name="adj2" fmla="val 0"/>
              </a:avLst>
            </a:prstGeom>
            <a:solidFill>
              <a:srgbClr val="FFFFFF"/>
            </a:solidFill>
            <a:ln w="25400" cap="flat" cmpd="sng" algn="ctr">
              <a:solidFill>
                <a:srgbClr val="CC0000"/>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Write past tense, without</a:t>
              </a:r>
              <a:r>
                <a:rPr kumimoji="0" lang="en-US" sz="1600" b="0" i="0" u="none" strike="noStrike" kern="0" cap="none" spc="0" normalizeH="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 errors</a:t>
              </a: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p:txBody>
        </p:sp>
        <p:sp>
          <p:nvSpPr>
            <p:cNvPr id="126" name="Freeform 125"/>
            <p:cNvSpPr/>
            <p:nvPr/>
          </p:nvSpPr>
          <p:spPr>
            <a:xfrm>
              <a:off x="5594441"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CC0000"/>
            </a:solidFill>
            <a:ln w="9525" cap="flat" cmpd="sng" algn="ctr">
              <a:solidFill>
                <a:srgbClr val="CC00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6  </a:t>
              </a:r>
            </a:p>
          </p:txBody>
        </p:sp>
      </p:grpSp>
    </p:spTree>
    <p:extLst>
      <p:ext uri="{BB962C8B-B14F-4D97-AF65-F5344CB8AC3E}">
        <p14:creationId xmlns:p14="http://schemas.microsoft.com/office/powerpoint/2010/main" val="7162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barn(inVertical)">
                                      <p:cBhvr>
                                        <p:cTn id="14" dur="500"/>
                                        <p:tgtEl>
                                          <p:spTgt spid="10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circle(in)">
                                      <p:cBhvr>
                                        <p:cTn id="19" dur="20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1000"/>
                                        <p:tgtEl>
                                          <p:spTgt spid="118"/>
                                        </p:tgtEl>
                                      </p:cBhvr>
                                    </p:animEffect>
                                    <p:anim calcmode="lin" valueType="num">
                                      <p:cBhvr>
                                        <p:cTn id="25" dur="1000" fill="hold"/>
                                        <p:tgtEl>
                                          <p:spTgt spid="118"/>
                                        </p:tgtEl>
                                        <p:attrNameLst>
                                          <p:attrName>ppt_x</p:attrName>
                                        </p:attrNameLst>
                                      </p:cBhvr>
                                      <p:tavLst>
                                        <p:tav tm="0">
                                          <p:val>
                                            <p:strVal val="#ppt_x"/>
                                          </p:val>
                                        </p:tav>
                                        <p:tav tm="100000">
                                          <p:val>
                                            <p:strVal val="#ppt_x"/>
                                          </p:val>
                                        </p:tav>
                                      </p:tavLst>
                                    </p:anim>
                                    <p:anim calcmode="lin" valueType="num">
                                      <p:cBhvr>
                                        <p:cTn id="26"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1"/>
                                        </p:tgtEl>
                                        <p:attrNameLst>
                                          <p:attrName>style.visibility</p:attrName>
                                        </p:attrNameLst>
                                      </p:cBhvr>
                                      <p:to>
                                        <p:strVal val="visible"/>
                                      </p:to>
                                    </p:set>
                                    <p:anim calcmode="lin" valueType="num">
                                      <p:cBhvr additive="base">
                                        <p:cTn id="31" dur="500" fill="hold"/>
                                        <p:tgtEl>
                                          <p:spTgt spid="121"/>
                                        </p:tgtEl>
                                        <p:attrNameLst>
                                          <p:attrName>ppt_x</p:attrName>
                                        </p:attrNameLst>
                                      </p:cBhvr>
                                      <p:tavLst>
                                        <p:tav tm="0">
                                          <p:val>
                                            <p:strVal val="#ppt_x"/>
                                          </p:val>
                                        </p:tav>
                                        <p:tav tm="100000">
                                          <p:val>
                                            <p:strVal val="#ppt_x"/>
                                          </p:val>
                                        </p:tav>
                                      </p:tavLst>
                                    </p:anim>
                                    <p:anim calcmode="lin" valueType="num">
                                      <p:cBhvr additive="base">
                                        <p:cTn id="3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1000"/>
                                        <p:tgtEl>
                                          <p:spTgt spid="124"/>
                                        </p:tgtEl>
                                      </p:cBhvr>
                                    </p:animEffect>
                                    <p:anim calcmode="lin" valueType="num">
                                      <p:cBhvr>
                                        <p:cTn id="38" dur="1000" fill="hold"/>
                                        <p:tgtEl>
                                          <p:spTgt spid="124"/>
                                        </p:tgtEl>
                                        <p:attrNameLst>
                                          <p:attrName>ppt_x</p:attrName>
                                        </p:attrNameLst>
                                      </p:cBhvr>
                                      <p:tavLst>
                                        <p:tav tm="0">
                                          <p:val>
                                            <p:strVal val="#ppt_x"/>
                                          </p:val>
                                        </p:tav>
                                        <p:tav tm="100000">
                                          <p:val>
                                            <p:strVal val="#ppt_x"/>
                                          </p:val>
                                        </p:tav>
                                      </p:tavLst>
                                    </p:anim>
                                    <p:anim calcmode="lin" valueType="num">
                                      <p:cBhvr>
                                        <p:cTn id="39"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11255369" y="6404988"/>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marL="0" marR="0" lvl="0" indent="0" algn="r" defTabSz="685800" rtl="0" eaLnBrk="0" fontAlgn="auto" latinLnBrk="0" hangingPunct="0">
              <a:lnSpc>
                <a:spcPct val="100000"/>
              </a:lnSpc>
              <a:spcBef>
                <a:spcPct val="50000"/>
              </a:spcBef>
              <a:spcAft>
                <a:spcPts val="0"/>
              </a:spcAft>
              <a:buClrTx/>
              <a:buSzTx/>
              <a:buFontTx/>
              <a:buNone/>
              <a:tabLst/>
              <a:defRPr/>
            </a:pPr>
            <a:fld id="{0F1669E9-0CFA-4EEA-8B73-0F188F31F165}" type="slidenum">
              <a:rPr kumimoji="0" lang="en-US" sz="1050" b="0" i="0" u="none" strike="noStrike" kern="1200" cap="none" spc="0" normalizeH="0" baseline="0" noProof="0">
                <a:ln>
                  <a:noFill/>
                </a:ln>
                <a:solidFill>
                  <a:srgbClr val="A08366"/>
                </a:solidFill>
                <a:effectLst/>
                <a:uLnTx/>
                <a:uFillTx/>
                <a:latin typeface="Times New Roman" panose="02020603050405020304" pitchFamily="18" charset="0"/>
                <a:ea typeface="+mn-ea"/>
                <a:cs typeface="B Lotus" panose="00000400000000000000" pitchFamily="2" charset="-78"/>
              </a:rPr>
              <a:pPr marL="0" marR="0" lvl="0" indent="0" algn="r" defTabSz="685800" rtl="0" eaLnBrk="0" fontAlgn="auto" latinLnBrk="0" hangingPunct="0">
                <a:lnSpc>
                  <a:spcPct val="100000"/>
                </a:lnSpc>
                <a:spcBef>
                  <a:spcPct val="50000"/>
                </a:spcBef>
                <a:spcAft>
                  <a:spcPts val="0"/>
                </a:spcAft>
                <a:buClrTx/>
                <a:buSzTx/>
                <a:buFontTx/>
                <a:buNone/>
                <a:tabLst/>
                <a:defRPr/>
              </a:pPr>
              <a:t>11</a:t>
            </a:fld>
            <a:endParaRPr kumimoji="0" lang="en-US" sz="1050" b="0" i="0" u="none" strike="noStrike" kern="1200" cap="none" spc="0" normalizeH="0" baseline="0" noProof="0">
              <a:ln>
                <a:noFill/>
              </a:ln>
              <a:solidFill>
                <a:srgbClr val="A08366"/>
              </a:solidFill>
              <a:effectLst/>
              <a:uLnTx/>
              <a:uFillTx/>
              <a:latin typeface="Times New Roman" panose="02020603050405020304" pitchFamily="18" charset="0"/>
              <a:ea typeface="+mn-ea"/>
              <a:cs typeface="B Lotus" panose="00000400000000000000" pitchFamily="2" charset="-78"/>
            </a:endParaRPr>
          </a:p>
        </p:txBody>
      </p:sp>
      <p:sp>
        <p:nvSpPr>
          <p:cNvPr id="5" name="TextBox 4"/>
          <p:cNvSpPr txBox="1"/>
          <p:nvPr/>
        </p:nvSpPr>
        <p:spPr>
          <a:xfrm>
            <a:off x="2992582" y="1205216"/>
            <a:ext cx="6573982" cy="600164"/>
          </a:xfrm>
          <a:prstGeom prst="rect">
            <a:avLst/>
          </a:prstGeom>
          <a:blipFill>
            <a:blip r:embed="rId3"/>
            <a:tile tx="0" ty="0" sx="100000" sy="100000" flip="none" algn="tl"/>
          </a:blipFill>
          <a:ln w="10000" cap="flat" cmpd="sng" algn="ctr">
            <a:solidFill>
              <a:srgbClr val="C17529"/>
            </a:solidFill>
            <a:prstDash val="solid"/>
          </a:ln>
          <a:effectLst>
            <a:outerShdw blurRad="76200" dist="50800" dir="5400000" rotWithShape="0">
              <a:srgbClr val="4E3B30">
                <a:alpha val="60000"/>
              </a:srgbClr>
            </a:outerShdw>
          </a:effectLst>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685800" rtl="1"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a:ln w="11430"/>
                <a:solidFill>
                  <a:srgbClr val="FFFF00"/>
                </a:solidFill>
                <a:effectLst>
                  <a:outerShdw blurRad="80000" dist="40000" dir="5040000" algn="tl">
                    <a:srgbClr val="000000">
                      <a:alpha val="30000"/>
                    </a:srgbClr>
                  </a:outerShdw>
                </a:effectLst>
                <a:uLnTx/>
                <a:uFillTx/>
                <a:latin typeface="Franklin Gothic Book"/>
                <a:ea typeface="+mn-ea"/>
                <a:cs typeface="B Titr" panose="00000700000000000000" pitchFamily="2" charset="-78"/>
              </a:rPr>
              <a:t> </a:t>
            </a:r>
            <a:r>
              <a:rPr kumimoji="0" lang="en-US" sz="3300" b="1" i="0" u="none" strike="noStrike" kern="0" cap="none" spc="0" normalizeH="0" baseline="0" noProof="0" dirty="0">
                <a:ln w="11430"/>
                <a:solidFill>
                  <a:srgbClr val="FFFF00"/>
                </a:solidFill>
                <a:effectLst>
                  <a:outerShdw blurRad="80000" dist="40000" dir="5040000" algn="tl">
                    <a:srgbClr val="000000">
                      <a:alpha val="30000"/>
                    </a:srgbClr>
                  </a:outerShdw>
                </a:effectLst>
                <a:uLnTx/>
                <a:uFillTx/>
                <a:latin typeface="Times New Roman"/>
                <a:ea typeface="+mn-ea"/>
                <a:cs typeface="B Nazanin" panose="00000400000000000000" pitchFamily="2" charset="-78"/>
              </a:rPr>
              <a:t>Different parts of a research paper</a:t>
            </a:r>
            <a:endParaRPr kumimoji="0" lang="en-US" sz="2400" b="1" i="0" u="none" strike="noStrike" kern="0" cap="none" spc="0" normalizeH="0" baseline="0" noProof="0" dirty="0">
              <a:ln w="11430"/>
              <a:solidFill>
                <a:srgbClr val="FFC000"/>
              </a:solidFill>
              <a:effectLst>
                <a:outerShdw blurRad="80000" dist="40000" dir="5040000" algn="tl">
                  <a:srgbClr val="000000">
                    <a:alpha val="30000"/>
                  </a:srgbClr>
                </a:outerShdw>
              </a:effectLst>
              <a:uLnTx/>
              <a:uFillTx/>
              <a:latin typeface="Times New Roman"/>
              <a:ea typeface="+mn-ea"/>
              <a:cs typeface="B Nazanin" panose="00000400000000000000" pitchFamily="2" charset="-78"/>
            </a:endParaRPr>
          </a:p>
        </p:txBody>
      </p:sp>
      <p:grpSp>
        <p:nvGrpSpPr>
          <p:cNvPr id="4" name="Group 3"/>
          <p:cNvGrpSpPr/>
          <p:nvPr/>
        </p:nvGrpSpPr>
        <p:grpSpPr>
          <a:xfrm>
            <a:off x="2575283" y="1957282"/>
            <a:ext cx="8023387" cy="3323987"/>
            <a:chOff x="2575283" y="1957282"/>
            <a:chExt cx="8023387" cy="3323987"/>
          </a:xfrm>
        </p:grpSpPr>
        <p:sp>
          <p:nvSpPr>
            <p:cNvPr id="10244" name="TextBox 3"/>
            <p:cNvSpPr txBox="1">
              <a:spLocks noChangeArrowheads="1"/>
            </p:cNvSpPr>
            <p:nvPr/>
          </p:nvSpPr>
          <p:spPr bwMode="auto">
            <a:xfrm>
              <a:off x="2575283" y="2280447"/>
              <a:ext cx="28439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0">
                  <a:solidFill>
                    <a:schemeClr val="tx1"/>
                  </a:solidFill>
                  <a:latin typeface="Times New Roman" panose="02020603050405020304" pitchFamily="18" charset="0"/>
                  <a:cs typeface="Arial" panose="020B0604020202020204" pitchFamily="34" charset="0"/>
                </a:defRPr>
              </a:lvl1pPr>
              <a:lvl2pPr marL="742950" indent="-285750" eaLnBrk="0" hangingPunct="0">
                <a:defRPr sz="15000">
                  <a:solidFill>
                    <a:schemeClr val="tx1"/>
                  </a:solidFill>
                  <a:latin typeface="Times New Roman" panose="02020603050405020304" pitchFamily="18" charset="0"/>
                  <a:cs typeface="Arial" panose="020B0604020202020204" pitchFamily="34" charset="0"/>
                </a:defRPr>
              </a:lvl2pPr>
              <a:lvl3pPr marL="1143000" indent="-228600" eaLnBrk="0" hangingPunct="0">
                <a:defRPr sz="15000">
                  <a:solidFill>
                    <a:schemeClr val="tx1"/>
                  </a:solidFill>
                  <a:latin typeface="Times New Roman" panose="02020603050405020304" pitchFamily="18" charset="0"/>
                  <a:cs typeface="Arial" panose="020B0604020202020204" pitchFamily="34" charset="0"/>
                </a:defRPr>
              </a:lvl3pPr>
              <a:lvl4pPr marL="1600200" indent="-228600" eaLnBrk="0" hangingPunct="0">
                <a:defRPr sz="15000">
                  <a:solidFill>
                    <a:schemeClr val="tx1"/>
                  </a:solidFill>
                  <a:latin typeface="Times New Roman" panose="02020603050405020304" pitchFamily="18" charset="0"/>
                  <a:cs typeface="Arial" panose="020B0604020202020204" pitchFamily="34" charset="0"/>
                </a:defRPr>
              </a:lvl4pPr>
              <a:lvl5pPr marL="2057400" indent="-228600" eaLnBrk="0" hangingPunct="0">
                <a:defRPr sz="1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9pPr>
            </a:lstStyle>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Title </a:t>
              </a:r>
              <a:endParaRPr kumimoji="0" lang="fa-IR"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endParaRP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Abstract </a:t>
              </a: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Keywords</a:t>
              </a: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Introduction</a:t>
              </a:r>
            </a:p>
          </p:txBody>
        </p:sp>
        <p:sp>
          <p:nvSpPr>
            <p:cNvPr id="7" name="TextBox 3"/>
            <p:cNvSpPr txBox="1">
              <a:spLocks noChangeArrowheads="1"/>
            </p:cNvSpPr>
            <p:nvPr/>
          </p:nvSpPr>
          <p:spPr bwMode="auto">
            <a:xfrm>
              <a:off x="7754680" y="1957282"/>
              <a:ext cx="284399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0">
                  <a:solidFill>
                    <a:schemeClr val="tx1"/>
                  </a:solidFill>
                  <a:latin typeface="Times New Roman" panose="02020603050405020304" pitchFamily="18" charset="0"/>
                  <a:cs typeface="Arial" panose="020B0604020202020204" pitchFamily="34" charset="0"/>
                </a:defRPr>
              </a:lvl1pPr>
              <a:lvl2pPr marL="742950" indent="-285750" eaLnBrk="0" hangingPunct="0">
                <a:defRPr sz="15000">
                  <a:solidFill>
                    <a:schemeClr val="tx1"/>
                  </a:solidFill>
                  <a:latin typeface="Times New Roman" panose="02020603050405020304" pitchFamily="18" charset="0"/>
                  <a:cs typeface="Arial" panose="020B0604020202020204" pitchFamily="34" charset="0"/>
                </a:defRPr>
              </a:lvl2pPr>
              <a:lvl3pPr marL="1143000" indent="-228600" eaLnBrk="0" hangingPunct="0">
                <a:defRPr sz="15000">
                  <a:solidFill>
                    <a:schemeClr val="tx1"/>
                  </a:solidFill>
                  <a:latin typeface="Times New Roman" panose="02020603050405020304" pitchFamily="18" charset="0"/>
                  <a:cs typeface="Arial" panose="020B0604020202020204" pitchFamily="34" charset="0"/>
                </a:defRPr>
              </a:lvl3pPr>
              <a:lvl4pPr marL="1600200" indent="-228600" eaLnBrk="0" hangingPunct="0">
                <a:defRPr sz="15000">
                  <a:solidFill>
                    <a:schemeClr val="tx1"/>
                  </a:solidFill>
                  <a:latin typeface="Times New Roman" panose="02020603050405020304" pitchFamily="18" charset="0"/>
                  <a:cs typeface="Arial" panose="020B0604020202020204" pitchFamily="34" charset="0"/>
                </a:defRPr>
              </a:lvl4pPr>
              <a:lvl5pPr marL="2057400" indent="-228600" eaLnBrk="0" hangingPunct="0">
                <a:defRPr sz="1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9pPr>
            </a:lstStyle>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Material &amp; Methods</a:t>
              </a: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Results &amp; Discussion </a:t>
              </a: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Conclusion</a:t>
              </a: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Acknowledgments</a:t>
              </a:r>
            </a:p>
            <a:p>
              <a:pPr marL="0" marR="0" lvl="0" indent="0" algn="l" defTabSz="685800" rtl="0" eaLnBrk="0" fontAlgn="base" latinLnBrk="0" hangingPunct="0">
                <a:lnSpc>
                  <a:spcPct val="200000"/>
                </a:lnSpc>
                <a:spcBef>
                  <a:spcPct val="0"/>
                </a:spcBef>
                <a:spcAft>
                  <a:spcPct val="0"/>
                </a:spcAft>
                <a:buClr>
                  <a:srgbClr val="00B050"/>
                </a:buClr>
                <a:buSzPct val="94000"/>
                <a:buFont typeface="Wingdings" panose="05000000000000000000" pitchFamily="2" charset="2"/>
                <a:buChar char="ü"/>
                <a:tabLst/>
                <a:defRPr/>
              </a:pPr>
              <a:r>
                <a:rPr kumimoji="0" lang="en-US" sz="2100" b="0" i="0" u="none" strike="noStrike" kern="1200" cap="none" spc="0" normalizeH="0" baseline="0" noProof="0" dirty="0">
                  <a:ln>
                    <a:noFill/>
                  </a:ln>
                  <a:solidFill>
                    <a:srgbClr val="402000"/>
                  </a:solidFill>
                  <a:effectLst>
                    <a:outerShdw blurRad="38100" dist="38100" dir="2700000" algn="tl">
                      <a:srgbClr val="000000">
                        <a:alpha val="43137"/>
                      </a:srgbClr>
                    </a:outerShdw>
                  </a:effectLst>
                  <a:uLnTx/>
                  <a:uFillTx/>
                  <a:latin typeface="Times New Roman" panose="02020603050405020304" pitchFamily="18" charset="0"/>
                  <a:ea typeface="+mn-ea"/>
                  <a:cs typeface="B Koodak" panose="00000700000000000000" pitchFamily="2" charset="-78"/>
                </a:rPr>
                <a:t> References</a:t>
              </a:r>
            </a:p>
          </p:txBody>
        </p:sp>
      </p:grpSp>
      <p:grpSp>
        <p:nvGrpSpPr>
          <p:cNvPr id="10" name="Group 9"/>
          <p:cNvGrpSpPr/>
          <p:nvPr/>
        </p:nvGrpSpPr>
        <p:grpSpPr>
          <a:xfrm>
            <a:off x="1173051" y="5920131"/>
            <a:ext cx="11379886" cy="656308"/>
            <a:chOff x="309978" y="5962901"/>
            <a:chExt cx="11379886" cy="656308"/>
          </a:xfrm>
        </p:grpSpPr>
        <p:sp>
          <p:nvSpPr>
            <p:cNvPr id="11" name="Rectangle 10"/>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endPar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2" name="Rectangle 11"/>
            <p:cNvSpPr/>
            <p:nvPr/>
          </p:nvSpPr>
          <p:spPr>
            <a:xfrm>
              <a:off x="7903250" y="6219099"/>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endPar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13" name="Picture 12"/>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347339" y="6067197"/>
              <a:ext cx="911972" cy="497985"/>
            </a:xfrm>
            <a:prstGeom prst="rect">
              <a:avLst/>
            </a:prstGeom>
          </p:spPr>
        </p:pic>
        <p:pic>
          <p:nvPicPr>
            <p:cNvPr id="14" name="Picture 13"/>
            <p:cNvPicPr>
              <a:picLocks noChangeAspect="1"/>
            </p:cNvPicPr>
            <p:nvPr/>
          </p:nvPicPr>
          <p:blipFill>
            <a:blip r:embed="rId5" cstate="print">
              <a:clrChange>
                <a:clrFrom>
                  <a:srgbClr val="D2D2D2"/>
                </a:clrFrom>
                <a:clrTo>
                  <a:srgbClr val="D2D2D2">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grpSp>
        <p:nvGrpSpPr>
          <p:cNvPr id="3" name="Group 2"/>
          <p:cNvGrpSpPr/>
          <p:nvPr/>
        </p:nvGrpSpPr>
        <p:grpSpPr>
          <a:xfrm>
            <a:off x="2577025" y="3619275"/>
            <a:ext cx="2673301" cy="721077"/>
            <a:chOff x="2575283" y="3619275"/>
            <a:chExt cx="2673301" cy="721077"/>
          </a:xfrm>
        </p:grpSpPr>
        <p:grpSp>
          <p:nvGrpSpPr>
            <p:cNvPr id="15" name="Group 14"/>
            <p:cNvGrpSpPr/>
            <p:nvPr/>
          </p:nvGrpSpPr>
          <p:grpSpPr>
            <a:xfrm>
              <a:off x="3993210" y="3619275"/>
              <a:ext cx="1255374" cy="595263"/>
              <a:chOff x="733971" y="2379703"/>
              <a:chExt cx="1658386" cy="1006492"/>
            </a:xfrm>
          </p:grpSpPr>
          <p:grpSp>
            <p:nvGrpSpPr>
              <p:cNvPr id="16" name="Group 15"/>
              <p:cNvGrpSpPr/>
              <p:nvPr/>
            </p:nvGrpSpPr>
            <p:grpSpPr>
              <a:xfrm rot="2755873">
                <a:off x="1431206" y="1771424"/>
                <a:ext cx="352871" cy="1569430"/>
                <a:chOff x="3876481" y="477957"/>
                <a:chExt cx="905245" cy="5753244"/>
              </a:xfrm>
            </p:grpSpPr>
            <p:sp>
              <p:nvSpPr>
                <p:cNvPr id="18" name="Rectangle 3"/>
                <p:cNvSpPr/>
                <p:nvPr/>
              </p:nvSpPr>
              <p:spPr>
                <a:xfrm>
                  <a:off x="4022506" y="477957"/>
                  <a:ext cx="622467" cy="51698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7" h="559816">
                      <a:moveTo>
                        <a:pt x="6439" y="180962"/>
                      </a:moveTo>
                      <a:cubicBezTo>
                        <a:pt x="23611" y="-25100"/>
                        <a:pt x="671848" y="-83055"/>
                        <a:pt x="830687" y="155204"/>
                      </a:cubicBezTo>
                      <a:lnTo>
                        <a:pt x="824248" y="546937"/>
                      </a:lnTo>
                      <a:cubicBezTo>
                        <a:pt x="530180" y="390244"/>
                        <a:pt x="184597" y="452492"/>
                        <a:pt x="0" y="559816"/>
                      </a:cubicBezTo>
                      <a:lnTo>
                        <a:pt x="6439" y="180962"/>
                      </a:lnTo>
                      <a:close/>
                    </a:path>
                  </a:pathLst>
                </a:custGeom>
                <a:gradFill>
                  <a:gsLst>
                    <a:gs pos="92000">
                      <a:srgbClr val="FF5050"/>
                    </a:gs>
                    <a:gs pos="99000">
                      <a:srgbClr val="CC0000"/>
                    </a:gs>
                    <a:gs pos="0">
                      <a:srgbClr val="CC0000"/>
                    </a:gs>
                    <a:gs pos="30000">
                      <a:srgbClr val="FF5050"/>
                    </a:gs>
                    <a:gs pos="64000">
                      <a:srgbClr val="990000"/>
                    </a:gs>
                    <a:gs pos="82000">
                      <a:srgbClr val="CC0000"/>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19" name="Rectangle 3"/>
                <p:cNvSpPr/>
                <p:nvPr/>
              </p:nvSpPr>
              <p:spPr>
                <a:xfrm>
                  <a:off x="3916346" y="902448"/>
                  <a:ext cx="830474" cy="20008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9186 h 197638"/>
                    <a:gd name="connsiteX1" fmla="*/ 824249 w 830474"/>
                    <a:gd name="connsiteY1" fmla="*/ 96092 h 197638"/>
                    <a:gd name="connsiteX2" fmla="*/ 830474 w 830474"/>
                    <a:gd name="connsiteY2" fmla="*/ 191467 h 197638"/>
                    <a:gd name="connsiteX3" fmla="*/ 6226 w 830474"/>
                    <a:gd name="connsiteY3" fmla="*/ 189149 h 197638"/>
                    <a:gd name="connsiteX4" fmla="*/ 0 w 830474"/>
                    <a:gd name="connsiteY4" fmla="*/ 109186 h 197638"/>
                    <a:gd name="connsiteX0" fmla="*/ 0 w 830474"/>
                    <a:gd name="connsiteY0" fmla="*/ 111637 h 200089"/>
                    <a:gd name="connsiteX1" fmla="*/ 824249 w 830474"/>
                    <a:gd name="connsiteY1" fmla="*/ 98543 h 200089"/>
                    <a:gd name="connsiteX2" fmla="*/ 830474 w 830474"/>
                    <a:gd name="connsiteY2" fmla="*/ 193918 h 200089"/>
                    <a:gd name="connsiteX3" fmla="*/ 6226 w 830474"/>
                    <a:gd name="connsiteY3" fmla="*/ 191600 h 200089"/>
                    <a:gd name="connsiteX4" fmla="*/ 0 w 830474"/>
                    <a:gd name="connsiteY4" fmla="*/ 111637 h 2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200089">
                      <a:moveTo>
                        <a:pt x="0" y="111637"/>
                      </a:moveTo>
                      <a:cubicBezTo>
                        <a:pt x="131155" y="-20514"/>
                        <a:pt x="590027" y="-48073"/>
                        <a:pt x="824249" y="98543"/>
                      </a:cubicBezTo>
                      <a:cubicBezTo>
                        <a:pt x="825480" y="243474"/>
                        <a:pt x="826710" y="183234"/>
                        <a:pt x="830474" y="193918"/>
                      </a:cubicBezTo>
                      <a:cubicBezTo>
                        <a:pt x="536406" y="37225"/>
                        <a:pt x="190823" y="84276"/>
                        <a:pt x="6226" y="191600"/>
                      </a:cubicBezTo>
                      <a:cubicBezTo>
                        <a:pt x="3306" y="179298"/>
                        <a:pt x="387" y="253120"/>
                        <a:pt x="0" y="111637"/>
                      </a:cubicBezTo>
                      <a:close/>
                    </a:path>
                  </a:pathLst>
                </a:custGeom>
                <a:gradFill flip="none" rotWithShape="1">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0" name="Rectangle 3"/>
                <p:cNvSpPr/>
                <p:nvPr/>
              </p:nvSpPr>
              <p:spPr>
                <a:xfrm>
                  <a:off x="3876481" y="994622"/>
                  <a:ext cx="902033" cy="24882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6576"/>
                    <a:gd name="connsiteY0" fmla="*/ 103647 h 248823"/>
                    <a:gd name="connsiteX1" fmla="*/ 870790 w 906576"/>
                    <a:gd name="connsiteY1" fmla="*/ 95391 h 248823"/>
                    <a:gd name="connsiteX2" fmla="*/ 889111 w 906576"/>
                    <a:gd name="connsiteY2" fmla="*/ 248823 h 248823"/>
                    <a:gd name="connsiteX3" fmla="*/ 44453 w 906576"/>
                    <a:gd name="connsiteY3" fmla="*/ 238427 h 248823"/>
                    <a:gd name="connsiteX4" fmla="*/ 46541 w 906576"/>
                    <a:gd name="connsiteY4" fmla="*/ 103647 h 248823"/>
                    <a:gd name="connsiteX0" fmla="*/ 46541 w 908710"/>
                    <a:gd name="connsiteY0" fmla="*/ 103647 h 248823"/>
                    <a:gd name="connsiteX1" fmla="*/ 870790 w 908710"/>
                    <a:gd name="connsiteY1" fmla="*/ 95391 h 248823"/>
                    <a:gd name="connsiteX2" fmla="*/ 889111 w 908710"/>
                    <a:gd name="connsiteY2" fmla="*/ 248823 h 248823"/>
                    <a:gd name="connsiteX3" fmla="*/ 44453 w 908710"/>
                    <a:gd name="connsiteY3" fmla="*/ 238427 h 248823"/>
                    <a:gd name="connsiteX4" fmla="*/ 46541 w 908710"/>
                    <a:gd name="connsiteY4" fmla="*/ 103647 h 248823"/>
                    <a:gd name="connsiteX0" fmla="*/ 39864 w 902033"/>
                    <a:gd name="connsiteY0" fmla="*/ 103647 h 248823"/>
                    <a:gd name="connsiteX1" fmla="*/ 864113 w 902033"/>
                    <a:gd name="connsiteY1" fmla="*/ 95391 h 248823"/>
                    <a:gd name="connsiteX2" fmla="*/ 882434 w 902033"/>
                    <a:gd name="connsiteY2" fmla="*/ 248823 h 248823"/>
                    <a:gd name="connsiteX3" fmla="*/ 37776 w 902033"/>
                    <a:gd name="connsiteY3" fmla="*/ 238427 h 248823"/>
                    <a:gd name="connsiteX4" fmla="*/ 39864 w 902033"/>
                    <a:gd name="connsiteY4" fmla="*/ 103647 h 24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33" h="248823">
                      <a:moveTo>
                        <a:pt x="39864" y="103647"/>
                      </a:moveTo>
                      <a:cubicBezTo>
                        <a:pt x="171019" y="-21360"/>
                        <a:pt x="639416" y="-44082"/>
                        <a:pt x="864113" y="95391"/>
                      </a:cubicBezTo>
                      <a:cubicBezTo>
                        <a:pt x="934566" y="155656"/>
                        <a:pt x="885927" y="240558"/>
                        <a:pt x="882434" y="248823"/>
                      </a:cubicBezTo>
                      <a:cubicBezTo>
                        <a:pt x="588366" y="92130"/>
                        <a:pt x="222373" y="131103"/>
                        <a:pt x="37776" y="238427"/>
                      </a:cubicBezTo>
                      <a:cubicBezTo>
                        <a:pt x="28937" y="243880"/>
                        <a:pt x="-43880" y="170831"/>
                        <a:pt x="39864"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1" name="Rectangle 3"/>
                <p:cNvSpPr/>
                <p:nvPr/>
              </p:nvSpPr>
              <p:spPr>
                <a:xfrm>
                  <a:off x="3911888" y="1125062"/>
                  <a:ext cx="855712" cy="588285"/>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6439 w 848443"/>
                    <a:gd name="connsiteY0" fmla="*/ 205890 h 584744"/>
                    <a:gd name="connsiteX1" fmla="*/ 848443 w 848443"/>
                    <a:gd name="connsiteY1" fmla="*/ 138703 h 584744"/>
                    <a:gd name="connsiteX2" fmla="*/ 824248 w 848443"/>
                    <a:gd name="connsiteY2" fmla="*/ 571865 h 584744"/>
                    <a:gd name="connsiteX3" fmla="*/ 0 w 848443"/>
                    <a:gd name="connsiteY3" fmla="*/ 584744 h 584744"/>
                    <a:gd name="connsiteX4" fmla="*/ 6439 w 848443"/>
                    <a:gd name="connsiteY4" fmla="*/ 205890 h 584744"/>
                    <a:gd name="connsiteX0" fmla="*/ 521 w 848443"/>
                    <a:gd name="connsiteY0" fmla="*/ 160274 h 619027"/>
                    <a:gd name="connsiteX1" fmla="*/ 848443 w 848443"/>
                    <a:gd name="connsiteY1" fmla="*/ 172986 h 619027"/>
                    <a:gd name="connsiteX2" fmla="*/ 824248 w 848443"/>
                    <a:gd name="connsiteY2" fmla="*/ 606148 h 619027"/>
                    <a:gd name="connsiteX3" fmla="*/ 0 w 848443"/>
                    <a:gd name="connsiteY3" fmla="*/ 619027 h 619027"/>
                    <a:gd name="connsiteX4" fmla="*/ 521 w 848443"/>
                    <a:gd name="connsiteY4" fmla="*/ 160274 h 619027"/>
                    <a:gd name="connsiteX0" fmla="*/ 521 w 848443"/>
                    <a:gd name="connsiteY0" fmla="*/ 113985 h 572738"/>
                    <a:gd name="connsiteX1" fmla="*/ 848443 w 848443"/>
                    <a:gd name="connsiteY1" fmla="*/ 126697 h 572738"/>
                    <a:gd name="connsiteX2" fmla="*/ 824248 w 848443"/>
                    <a:gd name="connsiteY2" fmla="*/ 559859 h 572738"/>
                    <a:gd name="connsiteX3" fmla="*/ 0 w 848443"/>
                    <a:gd name="connsiteY3" fmla="*/ 572738 h 572738"/>
                    <a:gd name="connsiteX4" fmla="*/ 521 w 848443"/>
                    <a:gd name="connsiteY4" fmla="*/ 113985 h 572738"/>
                    <a:gd name="connsiteX0" fmla="*/ 521 w 848443"/>
                    <a:gd name="connsiteY0" fmla="*/ 86089 h 544842"/>
                    <a:gd name="connsiteX1" fmla="*/ 848443 w 848443"/>
                    <a:gd name="connsiteY1" fmla="*/ 98801 h 544842"/>
                    <a:gd name="connsiteX2" fmla="*/ 824248 w 848443"/>
                    <a:gd name="connsiteY2" fmla="*/ 531963 h 544842"/>
                    <a:gd name="connsiteX3" fmla="*/ 0 w 848443"/>
                    <a:gd name="connsiteY3" fmla="*/ 544842 h 544842"/>
                    <a:gd name="connsiteX4" fmla="*/ 521 w 848443"/>
                    <a:gd name="connsiteY4" fmla="*/ 86089 h 544842"/>
                    <a:gd name="connsiteX0" fmla="*/ 521 w 848443"/>
                    <a:gd name="connsiteY0" fmla="*/ 96683 h 555436"/>
                    <a:gd name="connsiteX1" fmla="*/ 848443 w 848443"/>
                    <a:gd name="connsiteY1" fmla="*/ 109395 h 555436"/>
                    <a:gd name="connsiteX2" fmla="*/ 824248 w 848443"/>
                    <a:gd name="connsiteY2" fmla="*/ 542557 h 555436"/>
                    <a:gd name="connsiteX3" fmla="*/ 0 w 848443"/>
                    <a:gd name="connsiteY3" fmla="*/ 555436 h 555436"/>
                    <a:gd name="connsiteX4" fmla="*/ 521 w 848443"/>
                    <a:gd name="connsiteY4" fmla="*/ 96683 h 555436"/>
                    <a:gd name="connsiteX0" fmla="*/ 521 w 848443"/>
                    <a:gd name="connsiteY0" fmla="*/ 102856 h 561609"/>
                    <a:gd name="connsiteX1" fmla="*/ 848443 w 848443"/>
                    <a:gd name="connsiteY1" fmla="*/ 115568 h 561609"/>
                    <a:gd name="connsiteX2" fmla="*/ 824248 w 848443"/>
                    <a:gd name="connsiteY2" fmla="*/ 548730 h 561609"/>
                    <a:gd name="connsiteX3" fmla="*/ 0 w 848443"/>
                    <a:gd name="connsiteY3" fmla="*/ 561609 h 561609"/>
                    <a:gd name="connsiteX4" fmla="*/ 521 w 848443"/>
                    <a:gd name="connsiteY4" fmla="*/ 102856 h 561609"/>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39044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47922 w 848443"/>
                    <a:gd name="connsiteY2" fmla="*/ 552241 h 565120"/>
                    <a:gd name="connsiteX3" fmla="*/ 0 w 848443"/>
                    <a:gd name="connsiteY3" fmla="*/ 565120 h 565120"/>
                    <a:gd name="connsiteX4" fmla="*/ 521 w 848443"/>
                    <a:gd name="connsiteY4" fmla="*/ 106367 h 565120"/>
                    <a:gd name="connsiteX0" fmla="*/ 521 w 848443"/>
                    <a:gd name="connsiteY0" fmla="*/ 106367 h 573998"/>
                    <a:gd name="connsiteX1" fmla="*/ 848443 w 848443"/>
                    <a:gd name="connsiteY1" fmla="*/ 119079 h 573998"/>
                    <a:gd name="connsiteX2" fmla="*/ 847922 w 848443"/>
                    <a:gd name="connsiteY2" fmla="*/ 552241 h 573998"/>
                    <a:gd name="connsiteX3" fmla="*/ 0 w 848443"/>
                    <a:gd name="connsiteY3" fmla="*/ 573998 h 573998"/>
                    <a:gd name="connsiteX4" fmla="*/ 521 w 848443"/>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81142"/>
                    <a:gd name="connsiteX1" fmla="*/ 848443 w 853844"/>
                    <a:gd name="connsiteY1" fmla="*/ 119079 h 581142"/>
                    <a:gd name="connsiteX2" fmla="*/ 853841 w 853844"/>
                    <a:gd name="connsiteY2" fmla="*/ 558160 h 581142"/>
                    <a:gd name="connsiteX3" fmla="*/ 0 w 853844"/>
                    <a:gd name="connsiteY3" fmla="*/ 581142 h 581142"/>
                    <a:gd name="connsiteX4" fmla="*/ 521 w 853844"/>
                    <a:gd name="connsiteY4" fmla="*/ 106367 h 581142"/>
                    <a:gd name="connsiteX0" fmla="*/ 521 w 853844"/>
                    <a:gd name="connsiteY0" fmla="*/ 106367 h 581142"/>
                    <a:gd name="connsiteX1" fmla="*/ 848443 w 853844"/>
                    <a:gd name="connsiteY1" fmla="*/ 119079 h 581142"/>
                    <a:gd name="connsiteX2" fmla="*/ 853841 w 853844"/>
                    <a:gd name="connsiteY2" fmla="*/ 567685 h 581142"/>
                    <a:gd name="connsiteX3" fmla="*/ 0 w 853844"/>
                    <a:gd name="connsiteY3" fmla="*/ 581142 h 581142"/>
                    <a:gd name="connsiteX4" fmla="*/ 521 w 853844"/>
                    <a:gd name="connsiteY4" fmla="*/ 106367 h 581142"/>
                    <a:gd name="connsiteX0" fmla="*/ 521 w 853844"/>
                    <a:gd name="connsiteY0" fmla="*/ 110344 h 585119"/>
                    <a:gd name="connsiteX1" fmla="*/ 848443 w 853844"/>
                    <a:gd name="connsiteY1" fmla="*/ 115913 h 585119"/>
                    <a:gd name="connsiteX2" fmla="*/ 853841 w 853844"/>
                    <a:gd name="connsiteY2" fmla="*/ 571662 h 585119"/>
                    <a:gd name="connsiteX3" fmla="*/ 0 w 853844"/>
                    <a:gd name="connsiteY3" fmla="*/ 585119 h 585119"/>
                    <a:gd name="connsiteX4" fmla="*/ 521 w 853844"/>
                    <a:gd name="connsiteY4" fmla="*/ 110344 h 585119"/>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3345"/>
                    <a:gd name="connsiteY0" fmla="*/ 106367 h 588285"/>
                    <a:gd name="connsiteX1" fmla="*/ 852689 w 853345"/>
                    <a:gd name="connsiteY1" fmla="*/ 119079 h 588285"/>
                    <a:gd name="connsiteX2" fmla="*/ 853325 w 853345"/>
                    <a:gd name="connsiteY2" fmla="*/ 567684 h 588285"/>
                    <a:gd name="connsiteX3" fmla="*/ 4246 w 853345"/>
                    <a:gd name="connsiteY3" fmla="*/ 588285 h 588285"/>
                    <a:gd name="connsiteX4" fmla="*/ 4 w 853345"/>
                    <a:gd name="connsiteY4" fmla="*/ 106367 h 588285"/>
                    <a:gd name="connsiteX0" fmla="*/ 4 w 855712"/>
                    <a:gd name="connsiteY0" fmla="*/ 106367 h 588285"/>
                    <a:gd name="connsiteX1" fmla="*/ 852689 w 855712"/>
                    <a:gd name="connsiteY1" fmla="*/ 119079 h 588285"/>
                    <a:gd name="connsiteX2" fmla="*/ 855706 w 855712"/>
                    <a:gd name="connsiteY2" fmla="*/ 570066 h 588285"/>
                    <a:gd name="connsiteX3" fmla="*/ 4246 w 855712"/>
                    <a:gd name="connsiteY3" fmla="*/ 588285 h 588285"/>
                    <a:gd name="connsiteX4" fmla="*/ 4 w 855712"/>
                    <a:gd name="connsiteY4" fmla="*/ 106367 h 58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2" h="588285">
                      <a:moveTo>
                        <a:pt x="4" y="106367"/>
                      </a:moveTo>
                      <a:cubicBezTo>
                        <a:pt x="61565" y="-10919"/>
                        <a:pt x="625788" y="-62955"/>
                        <a:pt x="852689" y="119079"/>
                      </a:cubicBezTo>
                      <a:cubicBezTo>
                        <a:pt x="852515" y="263466"/>
                        <a:pt x="855880" y="425679"/>
                        <a:pt x="855706" y="570066"/>
                      </a:cubicBezTo>
                      <a:cubicBezTo>
                        <a:pt x="505414" y="404495"/>
                        <a:pt x="108945" y="492798"/>
                        <a:pt x="4246" y="588285"/>
                      </a:cubicBezTo>
                      <a:cubicBezTo>
                        <a:pt x="4420" y="435367"/>
                        <a:pt x="-170" y="259285"/>
                        <a:pt x="4" y="106367"/>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2" name="Rectangle 3"/>
                <p:cNvSpPr/>
                <p:nvPr/>
              </p:nvSpPr>
              <p:spPr>
                <a:xfrm>
                  <a:off x="3894895" y="1587709"/>
                  <a:ext cx="886831" cy="24379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4460"/>
                    <a:gd name="connsiteY0" fmla="*/ 103647 h 248823"/>
                    <a:gd name="connsiteX1" fmla="*/ 870790 w 904460"/>
                    <a:gd name="connsiteY1" fmla="*/ 95391 h 248823"/>
                    <a:gd name="connsiteX2" fmla="*/ 889111 w 904460"/>
                    <a:gd name="connsiteY2" fmla="*/ 248823 h 248823"/>
                    <a:gd name="connsiteX3" fmla="*/ 44453 w 904460"/>
                    <a:gd name="connsiteY3" fmla="*/ 238427 h 248823"/>
                    <a:gd name="connsiteX4" fmla="*/ 46541 w 904460"/>
                    <a:gd name="connsiteY4" fmla="*/ 103647 h 248823"/>
                    <a:gd name="connsiteX0" fmla="*/ 35418 w 893337"/>
                    <a:gd name="connsiteY0" fmla="*/ 103647 h 248823"/>
                    <a:gd name="connsiteX1" fmla="*/ 859667 w 893337"/>
                    <a:gd name="connsiteY1" fmla="*/ 95391 h 248823"/>
                    <a:gd name="connsiteX2" fmla="*/ 877988 w 893337"/>
                    <a:gd name="connsiteY2" fmla="*/ 248823 h 248823"/>
                    <a:gd name="connsiteX3" fmla="*/ 33330 w 893337"/>
                    <a:gd name="connsiteY3" fmla="*/ 238427 h 248823"/>
                    <a:gd name="connsiteX4" fmla="*/ 35418 w 893337"/>
                    <a:gd name="connsiteY4" fmla="*/ 103647 h 248823"/>
                    <a:gd name="connsiteX0" fmla="*/ 35418 w 886831"/>
                    <a:gd name="connsiteY0" fmla="*/ 103647 h 243799"/>
                    <a:gd name="connsiteX1" fmla="*/ 859667 w 886831"/>
                    <a:gd name="connsiteY1" fmla="*/ 95391 h 243799"/>
                    <a:gd name="connsiteX2" fmla="*/ 857891 w 886831"/>
                    <a:gd name="connsiteY2" fmla="*/ 243799 h 243799"/>
                    <a:gd name="connsiteX3" fmla="*/ 33330 w 886831"/>
                    <a:gd name="connsiteY3" fmla="*/ 238427 h 243799"/>
                    <a:gd name="connsiteX4" fmla="*/ 35418 w 886831"/>
                    <a:gd name="connsiteY4" fmla="*/ 103647 h 24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31" h="243799">
                      <a:moveTo>
                        <a:pt x="35418" y="103647"/>
                      </a:moveTo>
                      <a:cubicBezTo>
                        <a:pt x="166573" y="-21360"/>
                        <a:pt x="634970" y="-44082"/>
                        <a:pt x="859667" y="95391"/>
                      </a:cubicBezTo>
                      <a:cubicBezTo>
                        <a:pt x="920072" y="180776"/>
                        <a:pt x="861384" y="235534"/>
                        <a:pt x="857891" y="243799"/>
                      </a:cubicBezTo>
                      <a:cubicBezTo>
                        <a:pt x="563823" y="87106"/>
                        <a:pt x="217927" y="131103"/>
                        <a:pt x="33330" y="238427"/>
                      </a:cubicBezTo>
                      <a:cubicBezTo>
                        <a:pt x="24491" y="243880"/>
                        <a:pt x="-38279" y="170830"/>
                        <a:pt x="35418"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3" name="Rectangle 3"/>
                <p:cNvSpPr/>
                <p:nvPr/>
              </p:nvSpPr>
              <p:spPr>
                <a:xfrm>
                  <a:off x="3922679" y="1717185"/>
                  <a:ext cx="830474" cy="199961"/>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2400 h 195441"/>
                    <a:gd name="connsiteX1" fmla="*/ 824249 w 830474"/>
                    <a:gd name="connsiteY1" fmla="*/ 96450 h 195441"/>
                    <a:gd name="connsiteX2" fmla="*/ 830474 w 830474"/>
                    <a:gd name="connsiteY2" fmla="*/ 191825 h 195441"/>
                    <a:gd name="connsiteX3" fmla="*/ 6226 w 830474"/>
                    <a:gd name="connsiteY3" fmla="*/ 189507 h 195441"/>
                    <a:gd name="connsiteX4" fmla="*/ 0 w 830474"/>
                    <a:gd name="connsiteY4" fmla="*/ 102400 h 195441"/>
                    <a:gd name="connsiteX0" fmla="*/ 0 w 830474"/>
                    <a:gd name="connsiteY0" fmla="*/ 107642 h 199961"/>
                    <a:gd name="connsiteX1" fmla="*/ 829012 w 830474"/>
                    <a:gd name="connsiteY1" fmla="*/ 92167 h 199961"/>
                    <a:gd name="connsiteX2" fmla="*/ 830474 w 830474"/>
                    <a:gd name="connsiteY2" fmla="*/ 197067 h 199961"/>
                    <a:gd name="connsiteX3" fmla="*/ 6226 w 830474"/>
                    <a:gd name="connsiteY3" fmla="*/ 194749 h 199961"/>
                    <a:gd name="connsiteX4" fmla="*/ 0 w 830474"/>
                    <a:gd name="connsiteY4" fmla="*/ 107642 h 19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199961">
                      <a:moveTo>
                        <a:pt x="0" y="107642"/>
                      </a:moveTo>
                      <a:cubicBezTo>
                        <a:pt x="131155" y="-17365"/>
                        <a:pt x="604315" y="-47306"/>
                        <a:pt x="829012" y="92167"/>
                      </a:cubicBezTo>
                      <a:cubicBezTo>
                        <a:pt x="830243" y="237098"/>
                        <a:pt x="826710" y="186383"/>
                        <a:pt x="830474" y="197067"/>
                      </a:cubicBezTo>
                      <a:cubicBezTo>
                        <a:pt x="536406" y="57043"/>
                        <a:pt x="200348" y="87425"/>
                        <a:pt x="6226" y="194749"/>
                      </a:cubicBezTo>
                      <a:cubicBezTo>
                        <a:pt x="3306" y="182447"/>
                        <a:pt x="387" y="249125"/>
                        <a:pt x="0" y="107642"/>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4" name="Rectangle 4"/>
                <p:cNvSpPr/>
                <p:nvPr/>
              </p:nvSpPr>
              <p:spPr>
                <a:xfrm>
                  <a:off x="3921744" y="1841887"/>
                  <a:ext cx="204276" cy="303621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6" h="3036214">
                      <a:moveTo>
                        <a:pt x="0" y="70122"/>
                      </a:moveTo>
                      <a:cubicBezTo>
                        <a:pt x="58743" y="35528"/>
                        <a:pt x="131509" y="9349"/>
                        <a:pt x="204276" y="0"/>
                      </a:cubicBezTo>
                      <a:lnTo>
                        <a:pt x="195861" y="3001254"/>
                      </a:lnTo>
                      <a:cubicBezTo>
                        <a:pt x="89435" y="3076051"/>
                        <a:pt x="8253" y="3024629"/>
                        <a:pt x="2805" y="2905888"/>
                      </a:cubicBezTo>
                      <a:lnTo>
                        <a:pt x="0" y="70122"/>
                      </a:ln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5" name="Rectangle 4"/>
                <p:cNvSpPr/>
                <p:nvPr/>
              </p:nvSpPr>
              <p:spPr>
                <a:xfrm>
                  <a:off x="4117605" y="1815572"/>
                  <a:ext cx="439888" cy="3111331"/>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338911"/>
                    <a:gd name="connsiteY0" fmla="*/ 4333 h 3177487"/>
                    <a:gd name="connsiteX1" fmla="*/ 338911 w 338911"/>
                    <a:gd name="connsiteY1" fmla="*/ 144579 h 3177487"/>
                    <a:gd name="connsiteX2" fmla="*/ 333301 w 338911"/>
                    <a:gd name="connsiteY2" fmla="*/ 3171077 h 3177487"/>
                    <a:gd name="connsiteX3" fmla="*/ 137440 w 338911"/>
                    <a:gd name="connsiteY3" fmla="*/ 3050467 h 3177487"/>
                    <a:gd name="connsiteX4" fmla="*/ 0 w 338911"/>
                    <a:gd name="connsiteY4" fmla="*/ 4333 h 3177487"/>
                    <a:gd name="connsiteX0" fmla="*/ 0 w 434278"/>
                    <a:gd name="connsiteY0" fmla="*/ 14099 h 3187253"/>
                    <a:gd name="connsiteX1" fmla="*/ 434278 w 434278"/>
                    <a:gd name="connsiteY1" fmla="*/ 11295 h 3187253"/>
                    <a:gd name="connsiteX2" fmla="*/ 333301 w 434278"/>
                    <a:gd name="connsiteY2" fmla="*/ 3180843 h 3187253"/>
                    <a:gd name="connsiteX3" fmla="*/ 137440 w 434278"/>
                    <a:gd name="connsiteY3" fmla="*/ 3060233 h 3187253"/>
                    <a:gd name="connsiteX4" fmla="*/ 0 w 434278"/>
                    <a:gd name="connsiteY4" fmla="*/ 14099 h 3187253"/>
                    <a:gd name="connsiteX0" fmla="*/ 0 w 434278"/>
                    <a:gd name="connsiteY0" fmla="*/ 23525 h 3196679"/>
                    <a:gd name="connsiteX1" fmla="*/ 434278 w 434278"/>
                    <a:gd name="connsiteY1" fmla="*/ 20721 h 3196679"/>
                    <a:gd name="connsiteX2" fmla="*/ 333301 w 434278"/>
                    <a:gd name="connsiteY2" fmla="*/ 3190269 h 3196679"/>
                    <a:gd name="connsiteX3" fmla="*/ 137440 w 434278"/>
                    <a:gd name="connsiteY3" fmla="*/ 3069659 h 3196679"/>
                    <a:gd name="connsiteX4" fmla="*/ 0 w 434278"/>
                    <a:gd name="connsiteY4" fmla="*/ 23525 h 3196679"/>
                    <a:gd name="connsiteX0" fmla="*/ 0 w 434278"/>
                    <a:gd name="connsiteY0" fmla="*/ 25745 h 3198899"/>
                    <a:gd name="connsiteX1" fmla="*/ 434278 w 434278"/>
                    <a:gd name="connsiteY1" fmla="*/ 22941 h 3198899"/>
                    <a:gd name="connsiteX2" fmla="*/ 333301 w 434278"/>
                    <a:gd name="connsiteY2" fmla="*/ 3192489 h 3198899"/>
                    <a:gd name="connsiteX3" fmla="*/ 137440 w 434278"/>
                    <a:gd name="connsiteY3" fmla="*/ 3071879 h 3198899"/>
                    <a:gd name="connsiteX4" fmla="*/ 0 w 434278"/>
                    <a:gd name="connsiteY4" fmla="*/ 25745 h 3198899"/>
                    <a:gd name="connsiteX0" fmla="*/ 5610 w 439888"/>
                    <a:gd name="connsiteY0" fmla="*/ 25745 h 3197733"/>
                    <a:gd name="connsiteX1" fmla="*/ 439888 w 439888"/>
                    <a:gd name="connsiteY1" fmla="*/ 22941 h 3197733"/>
                    <a:gd name="connsiteX2" fmla="*/ 338911 w 439888"/>
                    <a:gd name="connsiteY2" fmla="*/ 3192489 h 3197733"/>
                    <a:gd name="connsiteX3" fmla="*/ 0 w 439888"/>
                    <a:gd name="connsiteY3" fmla="*/ 3055049 h 3197733"/>
                    <a:gd name="connsiteX4" fmla="*/ 5610 w 439888"/>
                    <a:gd name="connsiteY4" fmla="*/ 25745 h 3197733"/>
                    <a:gd name="connsiteX0" fmla="*/ 5610 w 439888"/>
                    <a:gd name="connsiteY0" fmla="*/ 25745 h 3196681"/>
                    <a:gd name="connsiteX1" fmla="*/ 439888 w 439888"/>
                    <a:gd name="connsiteY1" fmla="*/ 22941 h 3196681"/>
                    <a:gd name="connsiteX2" fmla="*/ 338911 w 439888"/>
                    <a:gd name="connsiteY2" fmla="*/ 3192489 h 3196681"/>
                    <a:gd name="connsiteX3" fmla="*/ 0 w 439888"/>
                    <a:gd name="connsiteY3" fmla="*/ 3032610 h 3196681"/>
                    <a:gd name="connsiteX4" fmla="*/ 5610 w 439888"/>
                    <a:gd name="connsiteY4" fmla="*/ 25745 h 3196681"/>
                    <a:gd name="connsiteX0" fmla="*/ 5610 w 439888"/>
                    <a:gd name="connsiteY0" fmla="*/ 25745 h 3088497"/>
                    <a:gd name="connsiteX1" fmla="*/ 439888 w 439888"/>
                    <a:gd name="connsiteY1" fmla="*/ 22941 h 3088497"/>
                    <a:gd name="connsiteX2" fmla="*/ 431473 w 439888"/>
                    <a:gd name="connsiteY2" fmla="*/ 3049438 h 3088497"/>
                    <a:gd name="connsiteX3" fmla="*/ 0 w 439888"/>
                    <a:gd name="connsiteY3" fmla="*/ 3032610 h 3088497"/>
                    <a:gd name="connsiteX4" fmla="*/ 5610 w 439888"/>
                    <a:gd name="connsiteY4" fmla="*/ 25745 h 3088497"/>
                    <a:gd name="connsiteX0" fmla="*/ 5610 w 439888"/>
                    <a:gd name="connsiteY0" fmla="*/ 25745 h 3107368"/>
                    <a:gd name="connsiteX1" fmla="*/ 439888 w 439888"/>
                    <a:gd name="connsiteY1" fmla="*/ 22941 h 3107368"/>
                    <a:gd name="connsiteX2" fmla="*/ 431473 w 439888"/>
                    <a:gd name="connsiteY2" fmla="*/ 3049438 h 3107368"/>
                    <a:gd name="connsiteX3" fmla="*/ 0 w 439888"/>
                    <a:gd name="connsiteY3" fmla="*/ 3032610 h 3107368"/>
                    <a:gd name="connsiteX4" fmla="*/ 5610 w 439888"/>
                    <a:gd name="connsiteY4" fmla="*/ 25745 h 3107368"/>
                    <a:gd name="connsiteX0" fmla="*/ 5610 w 439888"/>
                    <a:gd name="connsiteY0" fmla="*/ 25745 h 3105359"/>
                    <a:gd name="connsiteX1" fmla="*/ 439888 w 439888"/>
                    <a:gd name="connsiteY1" fmla="*/ 22941 h 3105359"/>
                    <a:gd name="connsiteX2" fmla="*/ 431473 w 439888"/>
                    <a:gd name="connsiteY2" fmla="*/ 3049438 h 3105359"/>
                    <a:gd name="connsiteX3" fmla="*/ 0 w 439888"/>
                    <a:gd name="connsiteY3" fmla="*/ 3032610 h 3105359"/>
                    <a:gd name="connsiteX4" fmla="*/ 5610 w 439888"/>
                    <a:gd name="connsiteY4" fmla="*/ 25745 h 3105359"/>
                    <a:gd name="connsiteX0" fmla="*/ 5610 w 439888"/>
                    <a:gd name="connsiteY0" fmla="*/ 25745 h 3100979"/>
                    <a:gd name="connsiteX1" fmla="*/ 439888 w 439888"/>
                    <a:gd name="connsiteY1" fmla="*/ 22941 h 3100979"/>
                    <a:gd name="connsiteX2" fmla="*/ 425863 w 439888"/>
                    <a:gd name="connsiteY2" fmla="*/ 3041023 h 3100979"/>
                    <a:gd name="connsiteX3" fmla="*/ 0 w 439888"/>
                    <a:gd name="connsiteY3" fmla="*/ 3032610 h 3100979"/>
                    <a:gd name="connsiteX4" fmla="*/ 5610 w 439888"/>
                    <a:gd name="connsiteY4" fmla="*/ 25745 h 310097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9657"/>
                    <a:gd name="connsiteX1" fmla="*/ 439888 w 439888"/>
                    <a:gd name="connsiteY1" fmla="*/ 22941 h 3109657"/>
                    <a:gd name="connsiteX2" fmla="*/ 425863 w 439888"/>
                    <a:gd name="connsiteY2" fmla="*/ 3041023 h 3109657"/>
                    <a:gd name="connsiteX3" fmla="*/ 0 w 439888"/>
                    <a:gd name="connsiteY3" fmla="*/ 3032610 h 3109657"/>
                    <a:gd name="connsiteX4" fmla="*/ 5610 w 439888"/>
                    <a:gd name="connsiteY4" fmla="*/ 25745 h 3109657"/>
                    <a:gd name="connsiteX0" fmla="*/ 5610 w 439888"/>
                    <a:gd name="connsiteY0" fmla="*/ 25745 h 3103784"/>
                    <a:gd name="connsiteX1" fmla="*/ 439888 w 439888"/>
                    <a:gd name="connsiteY1" fmla="*/ 22941 h 3103784"/>
                    <a:gd name="connsiteX2" fmla="*/ 425863 w 439888"/>
                    <a:gd name="connsiteY2" fmla="*/ 3029803 h 3103784"/>
                    <a:gd name="connsiteX3" fmla="*/ 0 w 439888"/>
                    <a:gd name="connsiteY3" fmla="*/ 3032610 h 3103784"/>
                    <a:gd name="connsiteX4" fmla="*/ 5610 w 439888"/>
                    <a:gd name="connsiteY4" fmla="*/ 25745 h 3103784"/>
                    <a:gd name="connsiteX0" fmla="*/ 5610 w 439888"/>
                    <a:gd name="connsiteY0" fmla="*/ 25745 h 3111331"/>
                    <a:gd name="connsiteX1" fmla="*/ 439888 w 439888"/>
                    <a:gd name="connsiteY1" fmla="*/ 22941 h 3111331"/>
                    <a:gd name="connsiteX2" fmla="*/ 425863 w 439888"/>
                    <a:gd name="connsiteY2" fmla="*/ 3029803 h 3111331"/>
                    <a:gd name="connsiteX3" fmla="*/ 0 w 439888"/>
                    <a:gd name="connsiteY3" fmla="*/ 3032610 h 3111331"/>
                    <a:gd name="connsiteX4" fmla="*/ 5610 w 439888"/>
                    <a:gd name="connsiteY4" fmla="*/ 25745 h 31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8" h="3111331">
                      <a:moveTo>
                        <a:pt x="5610" y="25745"/>
                      </a:moveTo>
                      <a:cubicBezTo>
                        <a:pt x="75572" y="-14459"/>
                        <a:pt x="336267" y="-1369"/>
                        <a:pt x="439888" y="22941"/>
                      </a:cubicBezTo>
                      <a:lnTo>
                        <a:pt x="425863" y="3029803"/>
                      </a:lnTo>
                      <a:cubicBezTo>
                        <a:pt x="282973" y="3149478"/>
                        <a:pt x="58741" y="3126108"/>
                        <a:pt x="0" y="3032610"/>
                      </a:cubicBezTo>
                      <a:lnTo>
                        <a:pt x="5610" y="25745"/>
                      </a:lnTo>
                      <a:close/>
                    </a:path>
                  </a:pathLst>
                </a:custGeom>
                <a:gradFill>
                  <a:gsLst>
                    <a:gs pos="97917">
                      <a:srgbClr val="FF0000"/>
                    </a:gs>
                    <a:gs pos="0">
                      <a:srgbClr val="FF0000"/>
                    </a:gs>
                    <a:gs pos="49000">
                      <a:srgbClr val="A20000"/>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6" name="Rectangle 4"/>
                <p:cNvSpPr/>
                <p:nvPr/>
              </p:nvSpPr>
              <p:spPr>
                <a:xfrm flipH="1">
                  <a:off x="4541357" y="1841886"/>
                  <a:ext cx="209885" cy="303646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 name="connsiteX0" fmla="*/ 0 w 195861"/>
                    <a:gd name="connsiteY0" fmla="*/ 72927 h 3039019"/>
                    <a:gd name="connsiteX1" fmla="*/ 179031 w 195861"/>
                    <a:gd name="connsiteY1" fmla="*/ 0 h 3039019"/>
                    <a:gd name="connsiteX2" fmla="*/ 195861 w 195861"/>
                    <a:gd name="connsiteY2" fmla="*/ 3004059 h 3039019"/>
                    <a:gd name="connsiteX3" fmla="*/ 2805 w 195861"/>
                    <a:gd name="connsiteY3" fmla="*/ 2908693 h 3039019"/>
                    <a:gd name="connsiteX4" fmla="*/ 0 w 195861"/>
                    <a:gd name="connsiteY4" fmla="*/ 72927 h 3039019"/>
                    <a:gd name="connsiteX0" fmla="*/ 0 w 209885"/>
                    <a:gd name="connsiteY0" fmla="*/ 72927 h 3039019"/>
                    <a:gd name="connsiteX1" fmla="*/ 193055 w 209885"/>
                    <a:gd name="connsiteY1" fmla="*/ 0 h 3039019"/>
                    <a:gd name="connsiteX2" fmla="*/ 209885 w 209885"/>
                    <a:gd name="connsiteY2" fmla="*/ 3004059 h 3039019"/>
                    <a:gd name="connsiteX3" fmla="*/ 16829 w 209885"/>
                    <a:gd name="connsiteY3" fmla="*/ 2908693 h 3039019"/>
                    <a:gd name="connsiteX4" fmla="*/ 0 w 209885"/>
                    <a:gd name="connsiteY4" fmla="*/ 72927 h 3039019"/>
                    <a:gd name="connsiteX0" fmla="*/ 0 w 209885"/>
                    <a:gd name="connsiteY0" fmla="*/ 72927 h 3036464"/>
                    <a:gd name="connsiteX1" fmla="*/ 193055 w 209885"/>
                    <a:gd name="connsiteY1" fmla="*/ 0 h 3036464"/>
                    <a:gd name="connsiteX2" fmla="*/ 209885 w 209885"/>
                    <a:gd name="connsiteY2" fmla="*/ 3004059 h 3036464"/>
                    <a:gd name="connsiteX3" fmla="*/ 14024 w 209885"/>
                    <a:gd name="connsiteY3" fmla="*/ 2897474 h 3036464"/>
                    <a:gd name="connsiteX4" fmla="*/ 0 w 209885"/>
                    <a:gd name="connsiteY4" fmla="*/ 72927 h 30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85" h="3036464">
                      <a:moveTo>
                        <a:pt x="0" y="72927"/>
                      </a:moveTo>
                      <a:cubicBezTo>
                        <a:pt x="58743" y="38333"/>
                        <a:pt x="120288" y="9349"/>
                        <a:pt x="193055" y="0"/>
                      </a:cubicBezTo>
                      <a:lnTo>
                        <a:pt x="209885" y="3004059"/>
                      </a:lnTo>
                      <a:cubicBezTo>
                        <a:pt x="103459" y="3078856"/>
                        <a:pt x="19472" y="3016215"/>
                        <a:pt x="14024" y="2897474"/>
                      </a:cubicBezTo>
                      <a:cubicBezTo>
                        <a:pt x="8414" y="1952219"/>
                        <a:pt x="5610" y="1018182"/>
                        <a:pt x="0" y="72927"/>
                      </a:cubicBez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7" name="Rectangle 10"/>
                <p:cNvSpPr/>
                <p:nvPr/>
              </p:nvSpPr>
              <p:spPr>
                <a:xfrm>
                  <a:off x="3925061" y="4764880"/>
                  <a:ext cx="812234" cy="1217867"/>
                </a:xfrm>
                <a:custGeom>
                  <a:avLst/>
                  <a:gdLst>
                    <a:gd name="connsiteX0" fmla="*/ 0 w 824141"/>
                    <a:gd name="connsiteY0" fmla="*/ 0 h 1219200"/>
                    <a:gd name="connsiteX1" fmla="*/ 824141 w 824141"/>
                    <a:gd name="connsiteY1" fmla="*/ 0 h 1219200"/>
                    <a:gd name="connsiteX2" fmla="*/ 824141 w 824141"/>
                    <a:gd name="connsiteY2" fmla="*/ 1219200 h 1219200"/>
                    <a:gd name="connsiteX3" fmla="*/ 0 w 824141"/>
                    <a:gd name="connsiteY3" fmla="*/ 1219200 h 1219200"/>
                    <a:gd name="connsiteX4" fmla="*/ 0 w 824141"/>
                    <a:gd name="connsiteY4" fmla="*/ 0 h 1219200"/>
                    <a:gd name="connsiteX0" fmla="*/ 0 w 824141"/>
                    <a:gd name="connsiteY0" fmla="*/ 0 h 1245394"/>
                    <a:gd name="connsiteX1" fmla="*/ 824141 w 824141"/>
                    <a:gd name="connsiteY1" fmla="*/ 26194 h 1245394"/>
                    <a:gd name="connsiteX2" fmla="*/ 824141 w 824141"/>
                    <a:gd name="connsiteY2" fmla="*/ 1245394 h 1245394"/>
                    <a:gd name="connsiteX3" fmla="*/ 0 w 824141"/>
                    <a:gd name="connsiteY3" fmla="*/ 1245394 h 1245394"/>
                    <a:gd name="connsiteX4" fmla="*/ 0 w 824141"/>
                    <a:gd name="connsiteY4" fmla="*/ 0 h 1245394"/>
                    <a:gd name="connsiteX0" fmla="*/ 0 w 824141"/>
                    <a:gd name="connsiteY0" fmla="*/ 0 h 1245394"/>
                    <a:gd name="connsiteX1" fmla="*/ 313565 w 824141"/>
                    <a:gd name="connsiteY1" fmla="*/ 7144 h 1245394"/>
                    <a:gd name="connsiteX2" fmla="*/ 824141 w 824141"/>
                    <a:gd name="connsiteY2" fmla="*/ 26194 h 1245394"/>
                    <a:gd name="connsiteX3" fmla="*/ 824141 w 824141"/>
                    <a:gd name="connsiteY3" fmla="*/ 1245394 h 1245394"/>
                    <a:gd name="connsiteX4" fmla="*/ 0 w 824141"/>
                    <a:gd name="connsiteY4" fmla="*/ 1245394 h 1245394"/>
                    <a:gd name="connsiteX5" fmla="*/ 0 w 824141"/>
                    <a:gd name="connsiteY5" fmla="*/ 0 h 1245394"/>
                    <a:gd name="connsiteX0" fmla="*/ 0 w 824141"/>
                    <a:gd name="connsiteY0" fmla="*/ 0 h 1245394"/>
                    <a:gd name="connsiteX1" fmla="*/ 313565 w 824141"/>
                    <a:gd name="connsiteY1" fmla="*/ 7144 h 1245394"/>
                    <a:gd name="connsiteX2" fmla="*/ 577884 w 824141"/>
                    <a:gd name="connsiteY2" fmla="*/ 14288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323850 w 824141"/>
                    <a:gd name="connsiteY5" fmla="*/ 1200150 h 1245394"/>
                    <a:gd name="connsiteX6" fmla="*/ 0 w 824141"/>
                    <a:gd name="connsiteY6" fmla="*/ 0 h 1245394"/>
                    <a:gd name="connsiteX0" fmla="*/ 0 w 817002"/>
                    <a:gd name="connsiteY0" fmla="*/ 0 h 1200150"/>
                    <a:gd name="connsiteX1" fmla="*/ 189740 w 817002"/>
                    <a:gd name="connsiteY1" fmla="*/ 73819 h 1200150"/>
                    <a:gd name="connsiteX2" fmla="*/ 623127 w 817002"/>
                    <a:gd name="connsiteY2" fmla="*/ 73819 h 1200150"/>
                    <a:gd name="connsiteX3" fmla="*/ 816997 w 817002"/>
                    <a:gd name="connsiteY3" fmla="*/ 4762 h 1200150"/>
                    <a:gd name="connsiteX4" fmla="*/ 497910 w 817002"/>
                    <a:gd name="connsiteY4" fmla="*/ 1193006 h 1200150"/>
                    <a:gd name="connsiteX5" fmla="*/ 323850 w 817002"/>
                    <a:gd name="connsiteY5" fmla="*/ 1200150 h 1200150"/>
                    <a:gd name="connsiteX6" fmla="*/ 0 w 817002"/>
                    <a:gd name="connsiteY6" fmla="*/ 0 h 1200150"/>
                    <a:gd name="connsiteX0" fmla="*/ 0 w 817003"/>
                    <a:gd name="connsiteY0" fmla="*/ 0 h 1200150"/>
                    <a:gd name="connsiteX1" fmla="*/ 189740 w 817003"/>
                    <a:gd name="connsiteY1" fmla="*/ 73819 h 1200150"/>
                    <a:gd name="connsiteX2" fmla="*/ 623127 w 817003"/>
                    <a:gd name="connsiteY2" fmla="*/ 73819 h 1200150"/>
                    <a:gd name="connsiteX3" fmla="*/ 816997 w 817003"/>
                    <a:gd name="connsiteY3" fmla="*/ 4762 h 1200150"/>
                    <a:gd name="connsiteX4" fmla="*/ 497910 w 817003"/>
                    <a:gd name="connsiteY4" fmla="*/ 1193006 h 1200150"/>
                    <a:gd name="connsiteX5" fmla="*/ 323850 w 817003"/>
                    <a:gd name="connsiteY5" fmla="*/ 1200150 h 1200150"/>
                    <a:gd name="connsiteX6" fmla="*/ 0 w 817003"/>
                    <a:gd name="connsiteY6" fmla="*/ 0 h 1200150"/>
                    <a:gd name="connsiteX0" fmla="*/ 0 w 816997"/>
                    <a:gd name="connsiteY0" fmla="*/ 0 h 1200150"/>
                    <a:gd name="connsiteX1" fmla="*/ 189740 w 816997"/>
                    <a:gd name="connsiteY1" fmla="*/ 73819 h 1200150"/>
                    <a:gd name="connsiteX2" fmla="*/ 623127 w 816997"/>
                    <a:gd name="connsiteY2" fmla="*/ 73819 h 1200150"/>
                    <a:gd name="connsiteX3" fmla="*/ 816997 w 816997"/>
                    <a:gd name="connsiteY3" fmla="*/ 4762 h 1200150"/>
                    <a:gd name="connsiteX4" fmla="*/ 497910 w 816997"/>
                    <a:gd name="connsiteY4" fmla="*/ 1193006 h 1200150"/>
                    <a:gd name="connsiteX5" fmla="*/ 323850 w 816997"/>
                    <a:gd name="connsiteY5" fmla="*/ 1200150 h 1200150"/>
                    <a:gd name="connsiteX6" fmla="*/ 0 w 816997"/>
                    <a:gd name="connsiteY6" fmla="*/ 0 h 1200150"/>
                    <a:gd name="connsiteX0" fmla="*/ 0 w 816997"/>
                    <a:gd name="connsiteY0" fmla="*/ 0 h 1203072"/>
                    <a:gd name="connsiteX1" fmla="*/ 189740 w 816997"/>
                    <a:gd name="connsiteY1" fmla="*/ 73819 h 1203072"/>
                    <a:gd name="connsiteX2" fmla="*/ 623127 w 816997"/>
                    <a:gd name="connsiteY2" fmla="*/ 73819 h 1203072"/>
                    <a:gd name="connsiteX3" fmla="*/ 816997 w 816997"/>
                    <a:gd name="connsiteY3" fmla="*/ 4762 h 1203072"/>
                    <a:gd name="connsiteX4" fmla="*/ 497910 w 816997"/>
                    <a:gd name="connsiteY4" fmla="*/ 1193006 h 1203072"/>
                    <a:gd name="connsiteX5" fmla="*/ 323850 w 816997"/>
                    <a:gd name="connsiteY5" fmla="*/ 1200150 h 1203072"/>
                    <a:gd name="connsiteX6" fmla="*/ 0 w 816997"/>
                    <a:gd name="connsiteY6" fmla="*/ 0 h 120307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0746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4616"/>
                    <a:gd name="connsiteY0" fmla="*/ 0 h 1217867"/>
                    <a:gd name="connsiteX1" fmla="*/ 187359 w 814616"/>
                    <a:gd name="connsiteY1" fmla="*/ 83344 h 1217867"/>
                    <a:gd name="connsiteX2" fmla="*/ 618365 w 814616"/>
                    <a:gd name="connsiteY2" fmla="*/ 83344 h 1217867"/>
                    <a:gd name="connsiteX3" fmla="*/ 814616 w 814616"/>
                    <a:gd name="connsiteY3" fmla="*/ 14287 h 1217867"/>
                    <a:gd name="connsiteX4" fmla="*/ 495529 w 814616"/>
                    <a:gd name="connsiteY4" fmla="*/ 1202531 h 1217867"/>
                    <a:gd name="connsiteX5" fmla="*/ 321469 w 814616"/>
                    <a:gd name="connsiteY5" fmla="*/ 1209675 h 1217867"/>
                    <a:gd name="connsiteX6" fmla="*/ 0 w 814616"/>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92122 w 812234"/>
                    <a:gd name="connsiteY1" fmla="*/ 80963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34" h="1217867">
                      <a:moveTo>
                        <a:pt x="0" y="0"/>
                      </a:moveTo>
                      <a:cubicBezTo>
                        <a:pt x="56103" y="138906"/>
                        <a:pt x="116968" y="108745"/>
                        <a:pt x="192122" y="80963"/>
                      </a:cubicBezTo>
                      <a:cubicBezTo>
                        <a:pt x="343727" y="200026"/>
                        <a:pt x="485809" y="166688"/>
                        <a:pt x="618365" y="80963"/>
                      </a:cubicBezTo>
                      <a:cubicBezTo>
                        <a:pt x="695688" y="134938"/>
                        <a:pt x="777772" y="84137"/>
                        <a:pt x="812234" y="2381"/>
                      </a:cubicBezTo>
                      <a:cubicBezTo>
                        <a:pt x="756672" y="184150"/>
                        <a:pt x="503466" y="1177925"/>
                        <a:pt x="495529" y="1202531"/>
                      </a:cubicBezTo>
                      <a:cubicBezTo>
                        <a:pt x="430365" y="1221580"/>
                        <a:pt x="369964" y="1221581"/>
                        <a:pt x="321469" y="1209675"/>
                      </a:cubicBezTo>
                      <a:lnTo>
                        <a:pt x="0" y="0"/>
                      </a:lnTo>
                      <a:close/>
                    </a:path>
                  </a:pathLst>
                </a:custGeom>
                <a:gradFill>
                  <a:gsLst>
                    <a:gs pos="100000">
                      <a:srgbClr val="FABA86"/>
                    </a:gs>
                    <a:gs pos="0">
                      <a:schemeClr val="accent6">
                        <a:lumMod val="40000"/>
                        <a:lumOff val="60000"/>
                      </a:schemeClr>
                    </a:gs>
                    <a:gs pos="30000">
                      <a:srgbClr val="FDEDDF"/>
                    </a:gs>
                    <a:gs pos="59000">
                      <a:schemeClr val="accent6">
                        <a:lumMod val="40000"/>
                        <a:lumOff val="60000"/>
                      </a:schemeClr>
                    </a:gs>
                    <a:gs pos="77000">
                      <a:schemeClr val="accent6">
                        <a:lumMod val="60000"/>
                        <a:lumOff val="40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sp>
              <p:nvSpPr>
                <p:cNvPr id="28" name="Rectangle 13"/>
                <p:cNvSpPr/>
                <p:nvPr/>
              </p:nvSpPr>
              <p:spPr>
                <a:xfrm rot="243469">
                  <a:off x="4164025" y="5715055"/>
                  <a:ext cx="318320" cy="516146"/>
                </a:xfrm>
                <a:custGeom>
                  <a:avLst/>
                  <a:gdLst>
                    <a:gd name="connsiteX0" fmla="*/ 0 w 152400"/>
                    <a:gd name="connsiteY0" fmla="*/ 0 h 265652"/>
                    <a:gd name="connsiteX1" fmla="*/ 152400 w 152400"/>
                    <a:gd name="connsiteY1" fmla="*/ 0 h 265652"/>
                    <a:gd name="connsiteX2" fmla="*/ 152400 w 152400"/>
                    <a:gd name="connsiteY2" fmla="*/ 265652 h 265652"/>
                    <a:gd name="connsiteX3" fmla="*/ 0 w 152400"/>
                    <a:gd name="connsiteY3" fmla="*/ 265652 h 265652"/>
                    <a:gd name="connsiteX4" fmla="*/ 0 w 152400"/>
                    <a:gd name="connsiteY4" fmla="*/ 0 h 265652"/>
                    <a:gd name="connsiteX0" fmla="*/ 0 w 166687"/>
                    <a:gd name="connsiteY0" fmla="*/ 0 h 275177"/>
                    <a:gd name="connsiteX1" fmla="*/ 166687 w 166687"/>
                    <a:gd name="connsiteY1" fmla="*/ 9525 h 275177"/>
                    <a:gd name="connsiteX2" fmla="*/ 166687 w 166687"/>
                    <a:gd name="connsiteY2" fmla="*/ 275177 h 275177"/>
                    <a:gd name="connsiteX3" fmla="*/ 14287 w 166687"/>
                    <a:gd name="connsiteY3" fmla="*/ 275177 h 275177"/>
                    <a:gd name="connsiteX4" fmla="*/ 0 w 166687"/>
                    <a:gd name="connsiteY4" fmla="*/ 0 h 275177"/>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57149 w 171449"/>
                    <a:gd name="connsiteY3" fmla="*/ 241839 h 282321"/>
                    <a:gd name="connsiteX4" fmla="*/ 0 w 171449"/>
                    <a:gd name="connsiteY4" fmla="*/ 7144 h 282321"/>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6211"/>
                    <a:gd name="connsiteY0" fmla="*/ 4763 h 241839"/>
                    <a:gd name="connsiteX1" fmla="*/ 176211 w 176211"/>
                    <a:gd name="connsiteY1" fmla="*/ 0 h 241839"/>
                    <a:gd name="connsiteX2" fmla="*/ 111918 w 176211"/>
                    <a:gd name="connsiteY2" fmla="*/ 237077 h 241839"/>
                    <a:gd name="connsiteX3" fmla="*/ 61911 w 176211"/>
                    <a:gd name="connsiteY3" fmla="*/ 241839 h 241839"/>
                    <a:gd name="connsiteX4" fmla="*/ 0 w 176211"/>
                    <a:gd name="connsiteY4" fmla="*/ 4763 h 241839"/>
                    <a:gd name="connsiteX0" fmla="*/ 0 w 176211"/>
                    <a:gd name="connsiteY0" fmla="*/ 4763 h 237077"/>
                    <a:gd name="connsiteX1" fmla="*/ 176211 w 176211"/>
                    <a:gd name="connsiteY1" fmla="*/ 0 h 237077"/>
                    <a:gd name="connsiteX2" fmla="*/ 111918 w 176211"/>
                    <a:gd name="connsiteY2" fmla="*/ 237077 h 237077"/>
                    <a:gd name="connsiteX3" fmla="*/ 76983 w 176211"/>
                    <a:gd name="connsiteY3" fmla="*/ 236815 h 237077"/>
                    <a:gd name="connsiteX4" fmla="*/ 0 w 176211"/>
                    <a:gd name="connsiteY4" fmla="*/ 4763 h 237077"/>
                    <a:gd name="connsiteX0" fmla="*/ 0 w 176211"/>
                    <a:gd name="connsiteY0" fmla="*/ 4763 h 241136"/>
                    <a:gd name="connsiteX1" fmla="*/ 176211 w 176211"/>
                    <a:gd name="connsiteY1" fmla="*/ 0 h 241136"/>
                    <a:gd name="connsiteX2" fmla="*/ 111918 w 176211"/>
                    <a:gd name="connsiteY2" fmla="*/ 237077 h 241136"/>
                    <a:gd name="connsiteX3" fmla="*/ 76983 w 176211"/>
                    <a:gd name="connsiteY3" fmla="*/ 236815 h 241136"/>
                    <a:gd name="connsiteX4" fmla="*/ 0 w 176211"/>
                    <a:gd name="connsiteY4" fmla="*/ 4763 h 241136"/>
                    <a:gd name="connsiteX0" fmla="*/ 0 w 176211"/>
                    <a:gd name="connsiteY0" fmla="*/ 4763 h 244090"/>
                    <a:gd name="connsiteX1" fmla="*/ 176211 w 176211"/>
                    <a:gd name="connsiteY1" fmla="*/ 0 h 244090"/>
                    <a:gd name="connsiteX2" fmla="*/ 111918 w 176211"/>
                    <a:gd name="connsiteY2" fmla="*/ 237077 h 244090"/>
                    <a:gd name="connsiteX3" fmla="*/ 76983 w 176211"/>
                    <a:gd name="connsiteY3" fmla="*/ 236815 h 244090"/>
                    <a:gd name="connsiteX4" fmla="*/ 0 w 176211"/>
                    <a:gd name="connsiteY4" fmla="*/ 4763 h 244090"/>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7724"/>
                    <a:gd name="connsiteX1" fmla="*/ 176211 w 176211"/>
                    <a:gd name="connsiteY1" fmla="*/ 0 h 247724"/>
                    <a:gd name="connsiteX2" fmla="*/ 111918 w 176211"/>
                    <a:gd name="connsiteY2" fmla="*/ 237077 h 247724"/>
                    <a:gd name="connsiteX3" fmla="*/ 76983 w 176211"/>
                    <a:gd name="connsiteY3" fmla="*/ 236815 h 247724"/>
                    <a:gd name="connsiteX4" fmla="*/ 0 w 176211"/>
                    <a:gd name="connsiteY4" fmla="*/ 4763 h 247724"/>
                    <a:gd name="connsiteX0" fmla="*/ 0 w 178592"/>
                    <a:gd name="connsiteY0" fmla="*/ 4763 h 247724"/>
                    <a:gd name="connsiteX1" fmla="*/ 178592 w 178592"/>
                    <a:gd name="connsiteY1" fmla="*/ 0 h 247724"/>
                    <a:gd name="connsiteX2" fmla="*/ 114299 w 178592"/>
                    <a:gd name="connsiteY2" fmla="*/ 237077 h 247724"/>
                    <a:gd name="connsiteX3" fmla="*/ 79364 w 178592"/>
                    <a:gd name="connsiteY3" fmla="*/ 236815 h 247724"/>
                    <a:gd name="connsiteX4" fmla="*/ 0 w 178592"/>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6471"/>
                    <a:gd name="connsiteX1" fmla="*/ 173830 w 173830"/>
                    <a:gd name="connsiteY1" fmla="*/ 0 h 246471"/>
                    <a:gd name="connsiteX2" fmla="*/ 114299 w 173830"/>
                    <a:gd name="connsiteY2" fmla="*/ 237077 h 246471"/>
                    <a:gd name="connsiteX3" fmla="*/ 72220 w 173830"/>
                    <a:gd name="connsiteY3" fmla="*/ 234434 h 246471"/>
                    <a:gd name="connsiteX4" fmla="*/ 0 w 173830"/>
                    <a:gd name="connsiteY4" fmla="*/ 4763 h 246471"/>
                    <a:gd name="connsiteX0" fmla="*/ 0 w 173830"/>
                    <a:gd name="connsiteY0" fmla="*/ 4763 h 245342"/>
                    <a:gd name="connsiteX1" fmla="*/ 173830 w 173830"/>
                    <a:gd name="connsiteY1" fmla="*/ 0 h 245342"/>
                    <a:gd name="connsiteX2" fmla="*/ 111917 w 173830"/>
                    <a:gd name="connsiteY2" fmla="*/ 234695 h 245342"/>
                    <a:gd name="connsiteX3" fmla="*/ 72220 w 173830"/>
                    <a:gd name="connsiteY3" fmla="*/ 234434 h 245342"/>
                    <a:gd name="connsiteX4" fmla="*/ 0 w 173830"/>
                    <a:gd name="connsiteY4" fmla="*/ 4763 h 24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0" h="245342">
                      <a:moveTo>
                        <a:pt x="0" y="4763"/>
                      </a:moveTo>
                      <a:cubicBezTo>
                        <a:pt x="52388" y="14289"/>
                        <a:pt x="104773" y="21431"/>
                        <a:pt x="173830" y="0"/>
                      </a:cubicBezTo>
                      <a:cubicBezTo>
                        <a:pt x="141287" y="96487"/>
                        <a:pt x="127792" y="192976"/>
                        <a:pt x="111917" y="234695"/>
                      </a:cubicBezTo>
                      <a:cubicBezTo>
                        <a:pt x="100273" y="246514"/>
                        <a:pt x="88628" y="251189"/>
                        <a:pt x="72220" y="234434"/>
                      </a:cubicBezTo>
                      <a:lnTo>
                        <a:pt x="0" y="4763"/>
                      </a:lnTo>
                      <a:close/>
                    </a:path>
                  </a:pathLst>
                </a:custGeom>
                <a:gradFill>
                  <a:gsLst>
                    <a:gs pos="100000">
                      <a:schemeClr val="tx1">
                        <a:lumMod val="85000"/>
                        <a:lumOff val="15000"/>
                      </a:schemeClr>
                    </a:gs>
                    <a:gs pos="0">
                      <a:schemeClr val="tx1">
                        <a:lumMod val="75000"/>
                        <a:lumOff val="25000"/>
                      </a:schemeClr>
                    </a:gs>
                    <a:gs pos="41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white"/>
                    </a:solidFill>
                    <a:effectLst/>
                    <a:uLnTx/>
                    <a:uFillTx/>
                    <a:latin typeface="Arial"/>
                    <a:ea typeface="+mn-ea"/>
                    <a:cs typeface="Arial"/>
                  </a:endParaRPr>
                </a:p>
              </p:txBody>
            </p:sp>
          </p:grpSp>
          <p:pic>
            <p:nvPicPr>
              <p:cNvPr id="17" name="Picture 16"/>
              <p:cNvPicPr>
                <a:picLocks noChangeAspect="1"/>
              </p:cNvPicPr>
              <p:nvPr/>
            </p:nvPicPr>
            <p:blipFill>
              <a:blip r:embed="rId7" cstate="print">
                <a:biLevel thresh="75000"/>
                <a:extLst>
                  <a:ext uri="{BEBA8EAE-BF5A-486C-A8C5-ECC9F3942E4B}">
                    <a14:imgProps xmlns:a14="http://schemas.microsoft.com/office/drawing/2010/main">
                      <a14:imgLayer r:embed="rId8">
                        <a14:imgEffect>
                          <a14:brightnessContrast bright="71000" contrast="-100000"/>
                        </a14:imgEffect>
                      </a14:imgLayer>
                    </a14:imgProps>
                  </a:ext>
                  <a:ext uri="{28A0092B-C50C-407E-A947-70E740481C1C}">
                    <a14:useLocalDpi xmlns:a14="http://schemas.microsoft.com/office/drawing/2010/main" val="0"/>
                  </a:ext>
                </a:extLst>
              </a:blip>
              <a:stretch>
                <a:fillRect/>
              </a:stretch>
            </p:blipFill>
            <p:spPr>
              <a:xfrm>
                <a:off x="733971" y="2905141"/>
                <a:ext cx="1306725" cy="481054"/>
              </a:xfrm>
              <a:prstGeom prst="rect">
                <a:avLst/>
              </a:prstGeom>
            </p:spPr>
          </p:pic>
        </p:grpSp>
        <p:sp>
          <p:nvSpPr>
            <p:cNvPr id="2" name="Oval 1"/>
            <p:cNvSpPr/>
            <p:nvPr/>
          </p:nvSpPr>
          <p:spPr bwMode="auto">
            <a:xfrm>
              <a:off x="2575283" y="3727415"/>
              <a:ext cx="1624554" cy="612937"/>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5000" b="0" i="0" u="none" strike="noStrike" kern="1200" cap="none" spc="0" normalizeH="0" baseline="0" noProof="0" smtClean="0">
                <a:ln>
                  <a:noFill/>
                </a:ln>
                <a:solidFill>
                  <a:srgbClr val="402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683035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48846" y="1612149"/>
            <a:ext cx="4971190" cy="3396135"/>
            <a:chOff x="1403339" y="2153396"/>
            <a:chExt cx="4971190" cy="3086536"/>
          </a:xfrm>
        </p:grpSpPr>
        <p:sp>
          <p:nvSpPr>
            <p:cNvPr id="12291" name="AutoShape 3"/>
            <p:cNvSpPr>
              <a:spLocks noChangeArrowheads="1"/>
            </p:cNvSpPr>
            <p:nvPr/>
          </p:nvSpPr>
          <p:spPr bwMode="gray">
            <a:xfrm rot="5400000">
              <a:off x="4603002" y="3341113"/>
              <a:ext cx="2857253" cy="685800"/>
            </a:xfrm>
            <a:prstGeom prst="triangle">
              <a:avLst>
                <a:gd name="adj" fmla="val 50000"/>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292" name="Group 4"/>
            <p:cNvGrpSpPr>
              <a:grpSpLocks/>
            </p:cNvGrpSpPr>
            <p:nvPr/>
          </p:nvGrpSpPr>
          <p:grpSpPr bwMode="auto">
            <a:xfrm>
              <a:off x="1508662" y="2224381"/>
              <a:ext cx="3956304" cy="992188"/>
              <a:chOff x="720" y="1392"/>
              <a:chExt cx="4058" cy="480"/>
            </a:xfrm>
          </p:grpSpPr>
          <p:sp>
            <p:nvSpPr>
              <p:cNvPr id="12293"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294" name="Group 6"/>
              <p:cNvGrpSpPr>
                <a:grpSpLocks/>
              </p:cNvGrpSpPr>
              <p:nvPr/>
            </p:nvGrpSpPr>
            <p:grpSpPr bwMode="auto">
              <a:xfrm>
                <a:off x="730" y="1407"/>
                <a:ext cx="4043" cy="444"/>
                <a:chOff x="744" y="1407"/>
                <a:chExt cx="3988" cy="444"/>
              </a:xfrm>
            </p:grpSpPr>
            <p:sp>
              <p:nvSpPr>
                <p:cNvPr id="12295"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296"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2297" name="Group 9"/>
            <p:cNvGrpSpPr>
              <a:grpSpLocks/>
            </p:cNvGrpSpPr>
            <p:nvPr/>
          </p:nvGrpSpPr>
          <p:grpSpPr bwMode="auto">
            <a:xfrm>
              <a:off x="1537364" y="3316580"/>
              <a:ext cx="3927602" cy="954272"/>
              <a:chOff x="720" y="1392"/>
              <a:chExt cx="4058" cy="480"/>
            </a:xfrm>
          </p:grpSpPr>
          <p:sp>
            <p:nvSpPr>
              <p:cNvPr id="12298"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299" name="Group 11"/>
              <p:cNvGrpSpPr>
                <a:grpSpLocks/>
              </p:cNvGrpSpPr>
              <p:nvPr/>
            </p:nvGrpSpPr>
            <p:grpSpPr bwMode="auto">
              <a:xfrm>
                <a:off x="730" y="1407"/>
                <a:ext cx="4043" cy="444"/>
                <a:chOff x="744" y="1407"/>
                <a:chExt cx="3988" cy="444"/>
              </a:xfrm>
            </p:grpSpPr>
            <p:sp>
              <p:nvSpPr>
                <p:cNvPr id="1230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01"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2302" name="Group 14"/>
            <p:cNvGrpSpPr>
              <a:grpSpLocks/>
            </p:cNvGrpSpPr>
            <p:nvPr/>
          </p:nvGrpSpPr>
          <p:grpSpPr bwMode="auto">
            <a:xfrm>
              <a:off x="1508662" y="4368804"/>
              <a:ext cx="3949953" cy="871128"/>
              <a:chOff x="720" y="1392"/>
              <a:chExt cx="4058" cy="480"/>
            </a:xfrm>
          </p:grpSpPr>
          <p:sp>
            <p:nvSpPr>
              <p:cNvPr id="12303" name="AutoShape 15"/>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304" name="Group 16"/>
              <p:cNvGrpSpPr>
                <a:grpSpLocks/>
              </p:cNvGrpSpPr>
              <p:nvPr/>
            </p:nvGrpSpPr>
            <p:grpSpPr bwMode="auto">
              <a:xfrm>
                <a:off x="730" y="1407"/>
                <a:ext cx="4043" cy="444"/>
                <a:chOff x="744" y="1407"/>
                <a:chExt cx="3988" cy="444"/>
              </a:xfrm>
            </p:grpSpPr>
            <p:sp>
              <p:nvSpPr>
                <p:cNvPr id="12305" name="AutoShape 17"/>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06" name="AutoShape 18"/>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2307" name="Text Box 19"/>
            <p:cNvSpPr txBox="1">
              <a:spLocks noChangeArrowheads="1"/>
            </p:cNvSpPr>
            <p:nvPr/>
          </p:nvSpPr>
          <p:spPr bwMode="gray">
            <a:xfrm>
              <a:off x="1890960" y="2153396"/>
              <a:ext cx="3562788" cy="96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ko-KR" sz="2100" dirty="0">
                  <a:solidFill>
                    <a:schemeClr val="bg1"/>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34" charset="-127"/>
                  <a:cs typeface="Times New Roman" panose="02020603050405020304" pitchFamily="18" charset="0"/>
                </a:rPr>
                <a:t>KWs are words, acronyms, or phrases that clarify the most significant aspects of your </a:t>
              </a:r>
              <a:r>
                <a:rPr lang="en-US" altLang="ko-KR" sz="21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34" charset="-127"/>
                  <a:cs typeface="Times New Roman" panose="02020603050405020304" pitchFamily="18" charset="0"/>
                </a:rPr>
                <a:t>MS</a:t>
              </a:r>
              <a:endParaRPr lang="en-US" altLang="ko-KR" sz="2100" dirty="0">
                <a:solidFill>
                  <a:schemeClr val="bg1"/>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2308" name="Text Box 20"/>
            <p:cNvSpPr txBox="1">
              <a:spLocks noChangeArrowheads="1"/>
            </p:cNvSpPr>
            <p:nvPr/>
          </p:nvSpPr>
          <p:spPr bwMode="gray">
            <a:xfrm>
              <a:off x="1983243" y="3430030"/>
              <a:ext cx="3782439" cy="51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ko-KR" sz="2100" dirty="0">
                  <a:solidFill>
                    <a:prstClr val="white"/>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34" charset="-127"/>
                  <a:cs typeface="Times New Roman" panose="02020603050405020304" pitchFamily="18" charset="0"/>
                </a:rPr>
                <a:t>Highly relevant to your paper.</a:t>
              </a:r>
            </a:p>
          </p:txBody>
        </p:sp>
        <p:sp>
          <p:nvSpPr>
            <p:cNvPr id="12309" name="Text Box 21"/>
            <p:cNvSpPr txBox="1">
              <a:spLocks noChangeArrowheads="1"/>
            </p:cNvSpPr>
            <p:nvPr/>
          </p:nvSpPr>
          <p:spPr bwMode="gray">
            <a:xfrm>
              <a:off x="1808738" y="4358658"/>
              <a:ext cx="36902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en-US" altLang="ko-KR" sz="2100" dirty="0">
                  <a:solidFill>
                    <a:prstClr val="white"/>
                  </a:solidFill>
                  <a:effectLst>
                    <a:outerShdw blurRad="38100" dist="38100" dir="2700000" algn="tl">
                      <a:srgbClr val="000000">
                        <a:alpha val="43137"/>
                      </a:srgbClr>
                    </a:outerShdw>
                  </a:effectLst>
                  <a:latin typeface="Times New Roman" panose="02020603050405020304" pitchFamily="18" charset="0"/>
                  <a:ea typeface="맑은 고딕" panose="020B0503020000020004" pitchFamily="34" charset="-127"/>
                  <a:cs typeface="Times New Roman" panose="02020603050405020304" pitchFamily="18" charset="0"/>
                </a:rPr>
                <a:t>We use it for indexing in a database of the related concepts</a:t>
              </a:r>
            </a:p>
          </p:txBody>
        </p:sp>
        <p:pic>
          <p:nvPicPr>
            <p:cNvPr id="12312" name="Picture 24" descr="1"/>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16799" y="2459393"/>
              <a:ext cx="538163" cy="690563"/>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1"/>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45081" y="3511277"/>
              <a:ext cx="538162" cy="690562"/>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1"/>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03339" y="4483833"/>
              <a:ext cx="538163" cy="690562"/>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Content Placeholder 2"/>
          <p:cNvSpPr txBox="1">
            <a:spLocks/>
          </p:cNvSpPr>
          <p:nvPr/>
        </p:nvSpPr>
        <p:spPr bwMode="auto">
          <a:xfrm>
            <a:off x="2187459" y="5757222"/>
            <a:ext cx="8785342" cy="497978"/>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latinLnBrk="0">
              <a:buClr>
                <a:srgbClr val="FF0000"/>
              </a:buClr>
              <a:buSzPct val="130000"/>
              <a:buFont typeface="Webdings" panose="05030102010509060703" pitchFamily="18" charset="2"/>
              <a:buChar char=""/>
            </a:pPr>
            <a:r>
              <a:rPr lang="en-US" altLang="ko-KR" sz="2400" dirty="0" smtClean="0">
                <a:latin typeface="Times New Roman" panose="02020603050405020304" pitchFamily="18" charset="0"/>
                <a:cs typeface="Times New Roman" panose="02020603050405020304" pitchFamily="18" charset="0"/>
              </a:rPr>
              <a:t>The best </a:t>
            </a:r>
            <a:r>
              <a:rPr lang="en-US" altLang="ko-KR" sz="2400" dirty="0">
                <a:latin typeface="Times New Roman" panose="02020603050405020304" pitchFamily="18" charset="0"/>
                <a:cs typeface="Times New Roman" panose="02020603050405020304" pitchFamily="18" charset="0"/>
              </a:rPr>
              <a:t>relevant keywords </a:t>
            </a:r>
            <a:r>
              <a:rPr lang="en-US" altLang="ko-KR" sz="2400" dirty="0" smtClean="0">
                <a:latin typeface="Times New Roman" panose="02020603050405020304" pitchFamily="18" charset="0"/>
                <a:cs typeface="Times New Roman" panose="02020603050405020304" pitchFamily="18" charset="0"/>
              </a:rPr>
              <a:t>will </a:t>
            </a:r>
            <a:r>
              <a:rPr lang="en-US" altLang="ko-KR" sz="2400" dirty="0">
                <a:latin typeface="Times New Roman" panose="02020603050405020304" pitchFamily="18" charset="0"/>
                <a:cs typeface="Times New Roman" panose="02020603050405020304" pitchFamily="18" charset="0"/>
              </a:rPr>
              <a:t>help other authors find your paper</a:t>
            </a:r>
            <a:r>
              <a:rPr lang="en-US" altLang="ko-KR" sz="2400" dirty="0" smtClean="0">
                <a:latin typeface="Times New Roman" panose="02020603050405020304" pitchFamily="18" charset="0"/>
                <a:cs typeface="Times New Roman" panose="02020603050405020304" pitchFamily="18" charset="0"/>
              </a:rPr>
              <a:t>.</a:t>
            </a:r>
            <a:endParaRPr lang="en-US" altLang="ko-KR" sz="2400" dirty="0">
              <a:latin typeface="Times New Roman" panose="02020603050405020304" pitchFamily="18" charset="0"/>
              <a:cs typeface="Times New Roman" panose="02020603050405020304" pitchFamily="18" charset="0"/>
            </a:endParaRPr>
          </a:p>
        </p:txBody>
      </p:sp>
      <p:sp>
        <p:nvSpPr>
          <p:cNvPr id="32" name="Rectangle 31"/>
          <p:cNvSpPr/>
          <p:nvPr/>
        </p:nvSpPr>
        <p:spPr>
          <a:xfrm>
            <a:off x="980450" y="0"/>
            <a:ext cx="4976619" cy="742511"/>
          </a:xfrm>
          <a:prstGeom prst="rect">
            <a:avLst/>
          </a:prstGeom>
        </p:spPr>
        <p:txBody>
          <a:bodyPr wrap="none">
            <a:spAutoFit/>
          </a:bodyPr>
          <a:lstStyle/>
          <a:p>
            <a:pPr marL="0" marR="0" lvl="0" indent="0" algn="l" defTabSz="914400" rtl="0" eaLnBrk="1" fontAlgn="auto" latinLnBrk="0" hangingPunct="1">
              <a:lnSpc>
                <a:spcPct val="150000"/>
              </a:lnSpc>
              <a:spcBef>
                <a:spcPct val="20000"/>
              </a:spcBef>
              <a:spcAft>
                <a:spcPts val="0"/>
              </a:spcAft>
              <a:buClr>
                <a:srgbClr val="FF0000"/>
              </a:buClr>
              <a:buSzPct val="120000"/>
              <a:buFontTx/>
              <a:buNone/>
              <a:tabLst/>
              <a:defRPr/>
            </a:pPr>
            <a:r>
              <a:rPr kumimoji="0" lang="en-US" altLang="ko-KR"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맑은 고딕" panose="020B0503020000020004" pitchFamily="34" charset="-127"/>
                <a:cs typeface="Times New Roman" panose="02020603050405020304" pitchFamily="18" charset="0"/>
              </a:rPr>
              <a:t>What </a:t>
            </a:r>
            <a:r>
              <a:rPr kumimoji="0" lang="en-US" altLang="ko-KR"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맑은 고딕" panose="020B0503020000020004" pitchFamily="34" charset="-127"/>
                <a:cs typeface="Times New Roman" panose="02020603050405020304" pitchFamily="18" charset="0"/>
              </a:rPr>
              <a:t>are the “Keywords”?</a:t>
            </a:r>
            <a:endParaRPr kumimoji="0" lang="en-US" altLang="ko-KR"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grpSp>
        <p:nvGrpSpPr>
          <p:cNvPr id="5" name="Group 4"/>
          <p:cNvGrpSpPr/>
          <p:nvPr/>
        </p:nvGrpSpPr>
        <p:grpSpPr>
          <a:xfrm>
            <a:off x="6571606" y="1724370"/>
            <a:ext cx="5172042" cy="3728887"/>
            <a:chOff x="6571606" y="1724370"/>
            <a:chExt cx="5172042" cy="3728887"/>
          </a:xfrm>
        </p:grpSpPr>
        <p:grpSp>
          <p:nvGrpSpPr>
            <p:cNvPr id="2" name="Group 1"/>
            <p:cNvGrpSpPr/>
            <p:nvPr/>
          </p:nvGrpSpPr>
          <p:grpSpPr>
            <a:xfrm>
              <a:off x="6571606" y="1724370"/>
              <a:ext cx="5172042" cy="3728887"/>
              <a:chOff x="6549961" y="1754631"/>
              <a:chExt cx="3911731" cy="3280010"/>
            </a:xfrm>
          </p:grpSpPr>
          <p:sp>
            <p:nvSpPr>
              <p:cNvPr id="12310" name="AutoShape 22"/>
              <p:cNvSpPr>
                <a:spLocks noChangeArrowheads="1"/>
              </p:cNvSpPr>
              <p:nvPr/>
            </p:nvSpPr>
            <p:spPr bwMode="gray">
              <a:xfrm>
                <a:off x="6563695" y="1754631"/>
                <a:ext cx="3823890" cy="3148298"/>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11" name="Rectangle 23"/>
              <p:cNvSpPr>
                <a:spLocks noChangeArrowheads="1"/>
              </p:cNvSpPr>
              <p:nvPr/>
            </p:nvSpPr>
            <p:spPr bwMode="black">
              <a:xfrm>
                <a:off x="6595970" y="1997085"/>
                <a:ext cx="3865722" cy="3037556"/>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latinLnBrk="0" hangingPunct="0">
                  <a:spcBef>
                    <a:spcPct val="0"/>
                  </a:spcBef>
                  <a:spcAft>
                    <a:spcPct val="0"/>
                  </a:spcAft>
                </a:pPr>
                <a:r>
                  <a:rPr kumimoji="0" lang="en-US" sz="2400" b="1" i="0" u="none" strike="noStrike" kern="1200" cap="none" spc="0" normalizeH="0" baseline="0" noProof="0" dirty="0">
                    <a:ln>
                      <a:noFill/>
                    </a:ln>
                    <a:solidFill>
                      <a:srgbClr val="000000"/>
                    </a:solidFill>
                    <a:effectLst/>
                    <a:uLnTx/>
                    <a:uFillTx/>
                    <a:latin typeface="Arial"/>
                    <a:ea typeface="+mn-ea"/>
                    <a:cs typeface="+mn-cs"/>
                  </a:rPr>
                  <a:t> </a:t>
                </a:r>
                <a:r>
                  <a:rPr kumimoji="0" lang="en-US" altLang="ko-K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If </a:t>
                </a:r>
                <a:r>
                  <a:rPr lang="en-US" altLang="ko-KR" sz="2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search engines can find your KWs, readers will be able to find it too. </a:t>
                </a:r>
              </a:p>
              <a:p>
                <a:r>
                  <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t>
                </a:r>
              </a:p>
              <a:p>
                <a:pPr algn="just"/>
                <a:r>
                  <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Well-picked KWs </a:t>
                </a:r>
                <a:r>
                  <a:rPr lang="en-US" altLang="ko-KR" sz="2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help your </a:t>
                </a:r>
                <a:r>
                  <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MS</a:t>
                </a:r>
                <a:r>
                  <a:rPr lang="en-US" altLang="ko-KR" sz="2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to be more easily searched and cited</a:t>
                </a:r>
                <a:r>
                  <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a:t>
                </a:r>
              </a:p>
              <a:p>
                <a:endPar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endParaRPr>
              </a:p>
              <a:p>
                <a:pPr algn="just"/>
                <a:r>
                  <a:rPr lang="en-US" altLang="ko-KR" sz="2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altLang="ko-KR" sz="2400" dirty="0" smtClean="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Should </a:t>
                </a:r>
                <a:r>
                  <a:rPr lang="en-US" altLang="ko-KR" sz="2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ideally be phrases of 4-6 words</a:t>
                </a:r>
                <a:endParaRPr lang="ko-KR" altLang="en-US" sz="2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Oval 45"/>
              <p:cNvSpPr>
                <a:spLocks noChangeArrowheads="1"/>
              </p:cNvSpPr>
              <p:nvPr/>
            </p:nvSpPr>
            <p:spPr bwMode="gray">
              <a:xfrm>
                <a:off x="6568265" y="2073585"/>
                <a:ext cx="235744" cy="247650"/>
              </a:xfrm>
              <a:prstGeom prst="ellipse">
                <a:avLst/>
              </a:prstGeom>
              <a:gradFill rotWithShape="1">
                <a:gsLst>
                  <a:gs pos="0">
                    <a:srgbClr val="FAA712"/>
                  </a:gs>
                  <a:gs pos="100000">
                    <a:srgbClr val="FAA712">
                      <a:gamma/>
                      <a:shade val="66667"/>
                      <a:invGamma/>
                    </a:srgbClr>
                  </a:gs>
                </a:gsLst>
                <a:path path="shape">
                  <a:fillToRect l="50000" t="50000" r="50000" b="50000"/>
                </a:path>
              </a:gradFill>
              <a:ln w="19050">
                <a:solidFill>
                  <a:srgbClr val="FFFFFF"/>
                </a:solidFill>
                <a:round/>
                <a:headEnd/>
                <a:tailEnd/>
              </a:ln>
              <a:effectLst>
                <a:outerShdw dist="63500" dir="2212194" algn="ctr" rotWithShape="0">
                  <a:srgbClr val="808080">
                    <a:alpha val="50000"/>
                  </a:srgbClr>
                </a:outerShdw>
              </a:effectLst>
            </p:spPr>
            <p:txBody>
              <a:bodyPr wrap="none" anchor="ctr"/>
              <a:lstStyle/>
              <a:p>
                <a:pPr marL="0" marR="0" lvl="0" indent="0" algn="r" defTabSz="685766" rtl="1" eaLnBrk="1" fontAlgn="auto" latinLnBrk="1"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Oval 44"/>
              <p:cNvSpPr>
                <a:spLocks noChangeArrowheads="1"/>
              </p:cNvSpPr>
              <p:nvPr/>
            </p:nvSpPr>
            <p:spPr bwMode="gray">
              <a:xfrm>
                <a:off x="6549961" y="3061312"/>
                <a:ext cx="235744" cy="247650"/>
              </a:xfrm>
              <a:prstGeom prst="ellipse">
                <a:avLst/>
              </a:prstGeom>
              <a:gradFill rotWithShape="1">
                <a:gsLst>
                  <a:gs pos="0">
                    <a:srgbClr val="E45267"/>
                  </a:gs>
                  <a:gs pos="100000">
                    <a:srgbClr val="E45267">
                      <a:gamma/>
                      <a:shade val="66667"/>
                      <a:invGamma/>
                    </a:srgbClr>
                  </a:gs>
                </a:gsLst>
                <a:path path="shape">
                  <a:fillToRect l="50000" t="50000" r="50000" b="50000"/>
                </a:path>
              </a:gradFill>
              <a:ln w="19050">
                <a:solidFill>
                  <a:srgbClr val="FFFFFF"/>
                </a:solidFill>
                <a:round/>
                <a:headEnd/>
                <a:tailEnd/>
              </a:ln>
              <a:effectLst>
                <a:outerShdw dist="63500" dir="2212194" algn="ctr" rotWithShape="0">
                  <a:srgbClr val="808080">
                    <a:alpha val="50000"/>
                  </a:srgbClr>
                </a:outerShdw>
              </a:effectLst>
            </p:spPr>
            <p:txBody>
              <a:bodyPr wrap="none" anchor="ctr"/>
              <a:lstStyle/>
              <a:p>
                <a:pPr marL="0" marR="0" lvl="0" indent="0" algn="r" defTabSz="685766" rtl="1" eaLnBrk="1" fontAlgn="auto" latinLnBrk="1"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5" name="Oval 45"/>
            <p:cNvSpPr>
              <a:spLocks noChangeArrowheads="1"/>
            </p:cNvSpPr>
            <p:nvPr/>
          </p:nvSpPr>
          <p:spPr bwMode="gray">
            <a:xfrm>
              <a:off x="6643798" y="4328009"/>
              <a:ext cx="288672" cy="280926"/>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marL="0" marR="0" lvl="0" indent="0" algn="r" defTabSz="914400" rtl="1" eaLnBrk="1" fontAlgn="auto" latinLnBrk="1"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0589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7321" y="398097"/>
            <a:ext cx="10117832" cy="584775"/>
          </a:xfrm>
          <a:prstGeom prst="rect">
            <a:avLst/>
          </a:prstGeom>
        </p:spPr>
        <p:txBody>
          <a:bodyPr wrap="square">
            <a:spAutoFit/>
          </a:bodyPr>
          <a:lstStyle/>
          <a:p>
            <a:pPr algn="just" latinLnBrk="0"/>
            <a:r>
              <a:rPr lang="en-US"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can we </a:t>
            </a:r>
            <a:r>
              <a:rPr lang="en-US" altLang="ko-K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choose </a:t>
            </a:r>
            <a:r>
              <a:rPr lang="en-US" altLang="ko-K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altLang="ko-K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best </a:t>
            </a:r>
            <a:r>
              <a:rPr lang="en-US" altLang="ko-K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keywords for </a:t>
            </a:r>
            <a:r>
              <a:rPr lang="en-US" altLang="ko-K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paper?</a:t>
            </a:r>
            <a:endParaRPr lang="en-US"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Block Arc 62"/>
          <p:cNvSpPr/>
          <p:nvPr/>
        </p:nvSpPr>
        <p:spPr>
          <a:xfrm>
            <a:off x="-1461877" y="869823"/>
            <a:ext cx="5559796" cy="5559796"/>
          </a:xfrm>
          <a:prstGeom prst="blockArc">
            <a:avLst>
              <a:gd name="adj1" fmla="val 18900000"/>
              <a:gd name="adj2" fmla="val 2700000"/>
              <a:gd name="adj3" fmla="val 389"/>
            </a:avLst>
          </a:prstGeom>
          <a:ln>
            <a:solidFill>
              <a:srgbClr val="00206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4" name="Freeform 63"/>
          <p:cNvSpPr/>
          <p:nvPr/>
        </p:nvSpPr>
        <p:spPr>
          <a:xfrm>
            <a:off x="3596197" y="1843324"/>
            <a:ext cx="7249404" cy="516254"/>
          </a:xfrm>
          <a:custGeom>
            <a:avLst/>
            <a:gdLst>
              <a:gd name="connsiteX0" fmla="*/ 0 w 7249404"/>
              <a:gd name="connsiteY0" fmla="*/ 0 h 516254"/>
              <a:gd name="connsiteX1" fmla="*/ 7249404 w 7249404"/>
              <a:gd name="connsiteY1" fmla="*/ 0 h 516254"/>
              <a:gd name="connsiteX2" fmla="*/ 7249404 w 7249404"/>
              <a:gd name="connsiteY2" fmla="*/ 516254 h 516254"/>
              <a:gd name="connsiteX3" fmla="*/ 0 w 7249404"/>
              <a:gd name="connsiteY3" fmla="*/ 516254 h 516254"/>
              <a:gd name="connsiteX4" fmla="*/ 0 w 7249404"/>
              <a:gd name="connsiteY4" fmla="*/ 0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04" h="516254">
                <a:moveTo>
                  <a:pt x="0" y="0"/>
                </a:moveTo>
                <a:lnTo>
                  <a:pt x="7249404" y="0"/>
                </a:lnTo>
                <a:lnTo>
                  <a:pt x="7249404" y="516254"/>
                </a:lnTo>
                <a:lnTo>
                  <a:pt x="0" y="516254"/>
                </a:lnTo>
                <a:lnTo>
                  <a:pt x="0" y="0"/>
                </a:lnTo>
                <a:close/>
              </a:path>
            </a:pathLst>
          </a:custGeom>
          <a:solidFill>
            <a:srgbClr val="FE5454"/>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409777" tIns="50800" rIns="50800" bIns="50800" numCol="1" spcCol="1270" anchor="ctr" anchorCtr="0">
            <a:noAutofit/>
          </a:bodyPr>
          <a:lstStyle/>
          <a:p>
            <a:pPr lvl="0" algn="l" defTabSz="889000">
              <a:lnSpc>
                <a:spcPct val="90000"/>
              </a:lnSpc>
              <a:spcBef>
                <a:spcPct val="0"/>
              </a:spcBef>
              <a:spcAft>
                <a:spcPct val="35000"/>
              </a:spcAft>
            </a:pPr>
            <a:r>
              <a:rPr lang="en-US" altLang="ko-KR" sz="2000" kern="1200" dirty="0" smtClean="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Read through the MS at a glance</a:t>
            </a:r>
            <a:endParaRPr lang="en-US" sz="2000" kern="1200" dirty="0">
              <a:solidFill>
                <a:schemeClr val="tx1"/>
              </a:solidFill>
              <a:latin typeface="Times New Roman" panose="02020603050405020304" pitchFamily="18" charset="0"/>
              <a:cs typeface="Times New Roman" panose="02020603050405020304" pitchFamily="18" charset="0"/>
            </a:endParaRPr>
          </a:p>
        </p:txBody>
      </p:sp>
      <p:grpSp>
        <p:nvGrpSpPr>
          <p:cNvPr id="74" name="Group 73"/>
          <p:cNvGrpSpPr/>
          <p:nvPr/>
        </p:nvGrpSpPr>
        <p:grpSpPr>
          <a:xfrm>
            <a:off x="3079668" y="1778792"/>
            <a:ext cx="1000002" cy="761166"/>
            <a:chOff x="3079668" y="1778792"/>
            <a:chExt cx="1000002" cy="761166"/>
          </a:xfrm>
        </p:grpSpPr>
        <p:sp>
          <p:nvSpPr>
            <p:cNvPr id="65" name="Oval 64"/>
            <p:cNvSpPr/>
            <p:nvPr/>
          </p:nvSpPr>
          <p:spPr>
            <a:xfrm>
              <a:off x="3273538" y="1778792"/>
              <a:ext cx="645318" cy="645318"/>
            </a:xfrm>
            <a:prstGeom prst="ellipse">
              <a:avLst/>
            </a:prstGeom>
            <a:ln>
              <a:solidFill>
                <a:srgbClr val="FA5656"/>
              </a:solidFill>
            </a:ln>
          </p:spPr>
          <p:style>
            <a:lnRef idx="1">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3079668" y="1906555"/>
              <a:ext cx="1000002" cy="633403"/>
            </a:xfrm>
            <a:prstGeom prst="rect">
              <a:avLst/>
            </a:prstGeom>
            <a:noFill/>
          </p:spPr>
          <p:txBody>
            <a:bodyPr wrap="square" rtlCol="0">
              <a:spAutoFit/>
            </a:bodyPr>
            <a:lstStyle/>
            <a:p>
              <a:pPr algn="ctr" rtl="1" latinLnBrk="0"/>
              <a:r>
                <a:rPr lang="en-US" sz="2100" dirty="0">
                  <a:solidFill>
                    <a:srgbClr val="000000"/>
                  </a:solidFill>
                  <a:latin typeface="Times New Roman" panose="02020603050405020304" pitchFamily="18" charset="0"/>
                  <a:cs typeface="Times New Roman" panose="02020603050405020304" pitchFamily="18" charset="0"/>
                </a:rPr>
                <a:t>1</a:t>
              </a:r>
            </a:p>
          </p:txBody>
        </p:sp>
      </p:grpSp>
      <p:grpSp>
        <p:nvGrpSpPr>
          <p:cNvPr id="75" name="Group 74"/>
          <p:cNvGrpSpPr/>
          <p:nvPr/>
        </p:nvGrpSpPr>
        <p:grpSpPr>
          <a:xfrm>
            <a:off x="3604769" y="2552927"/>
            <a:ext cx="7240832" cy="645318"/>
            <a:chOff x="3604769" y="2552927"/>
            <a:chExt cx="7240832" cy="645318"/>
          </a:xfrm>
        </p:grpSpPr>
        <p:sp>
          <p:nvSpPr>
            <p:cNvPr id="66" name="Freeform 65"/>
            <p:cNvSpPr/>
            <p:nvPr/>
          </p:nvSpPr>
          <p:spPr>
            <a:xfrm>
              <a:off x="3966130" y="2617458"/>
              <a:ext cx="6879471" cy="516254"/>
            </a:xfrm>
            <a:custGeom>
              <a:avLst/>
              <a:gdLst>
                <a:gd name="connsiteX0" fmla="*/ 0 w 6879471"/>
                <a:gd name="connsiteY0" fmla="*/ 0 h 516254"/>
                <a:gd name="connsiteX1" fmla="*/ 6879471 w 6879471"/>
                <a:gd name="connsiteY1" fmla="*/ 0 h 516254"/>
                <a:gd name="connsiteX2" fmla="*/ 6879471 w 6879471"/>
                <a:gd name="connsiteY2" fmla="*/ 516254 h 516254"/>
                <a:gd name="connsiteX3" fmla="*/ 0 w 6879471"/>
                <a:gd name="connsiteY3" fmla="*/ 516254 h 516254"/>
                <a:gd name="connsiteX4" fmla="*/ 0 w 6879471"/>
                <a:gd name="connsiteY4" fmla="*/ 0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471" h="516254">
                  <a:moveTo>
                    <a:pt x="0" y="0"/>
                  </a:moveTo>
                  <a:lnTo>
                    <a:pt x="6879471" y="0"/>
                  </a:lnTo>
                  <a:lnTo>
                    <a:pt x="6879471" y="516254"/>
                  </a:lnTo>
                  <a:lnTo>
                    <a:pt x="0" y="516254"/>
                  </a:lnTo>
                  <a:lnTo>
                    <a:pt x="0" y="0"/>
                  </a:lnTo>
                  <a:close/>
                </a:path>
              </a:pathLst>
            </a:custGeom>
            <a:solidFill>
              <a:schemeClr val="accent2">
                <a:lumMod val="40000"/>
                <a:lumOff val="60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409777" tIns="50800" rIns="50800" bIns="50800" numCol="1" spcCol="1270" anchor="ctr" anchorCtr="0">
              <a:noAutofit/>
            </a:bodyPr>
            <a:lstStyle/>
            <a:p>
              <a:pPr lvl="0" algn="l" defTabSz="889000">
                <a:lnSpc>
                  <a:spcPct val="90000"/>
                </a:lnSpc>
                <a:spcBef>
                  <a:spcPct val="0"/>
                </a:spcBef>
                <a:spcAft>
                  <a:spcPct val="35000"/>
                </a:spcAft>
              </a:pPr>
              <a:r>
                <a:rPr lang="en-US" altLang="ko-KR" sz="2000" kern="1200" dirty="0" smtClean="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Write the phrases/terms that are utilized repeatedly in the MS.</a:t>
              </a:r>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67" name="Oval 66"/>
            <p:cNvSpPr/>
            <p:nvPr/>
          </p:nvSpPr>
          <p:spPr>
            <a:xfrm>
              <a:off x="3643471" y="2552927"/>
              <a:ext cx="645318" cy="645318"/>
            </a:xfrm>
            <a:prstGeom prst="ellipse">
              <a:avLst/>
            </a:prstGeom>
            <a:ln>
              <a:solidFill>
                <a:schemeClr val="accent6">
                  <a:lumMod val="40000"/>
                  <a:lumOff val="60000"/>
                </a:schemeClr>
              </a:solidFill>
            </a:ln>
          </p:spPr>
          <p:style>
            <a:lnRef idx="1">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TextBox 7"/>
            <p:cNvSpPr txBox="1"/>
            <p:nvPr/>
          </p:nvSpPr>
          <p:spPr>
            <a:xfrm>
              <a:off x="3604769" y="2688078"/>
              <a:ext cx="680856" cy="415498"/>
            </a:xfrm>
            <a:prstGeom prst="rect">
              <a:avLst/>
            </a:prstGeom>
            <a:noFill/>
          </p:spPr>
          <p:txBody>
            <a:bodyPr wrap="square" rtlCol="0">
              <a:spAutoFit/>
            </a:bodyPr>
            <a:lstStyle/>
            <a:p>
              <a:pPr algn="ctr" rtl="1" latinLnBrk="0"/>
              <a:r>
                <a:rPr lang="en-US" sz="2100" dirty="0">
                  <a:solidFill>
                    <a:srgbClr val="000000"/>
                  </a:solidFill>
                  <a:latin typeface="Times New Roman" panose="02020603050405020304" pitchFamily="18" charset="0"/>
                  <a:cs typeface="Times New Roman" panose="02020603050405020304" pitchFamily="18" charset="0"/>
                </a:rPr>
                <a:t>2</a:t>
              </a:r>
            </a:p>
          </p:txBody>
        </p:sp>
      </p:grpSp>
      <p:grpSp>
        <p:nvGrpSpPr>
          <p:cNvPr id="76" name="Group 75"/>
          <p:cNvGrpSpPr/>
          <p:nvPr/>
        </p:nvGrpSpPr>
        <p:grpSpPr>
          <a:xfrm>
            <a:off x="3744178" y="3327061"/>
            <a:ext cx="7157632" cy="645318"/>
            <a:chOff x="3744178" y="3327061"/>
            <a:chExt cx="7157632" cy="645318"/>
          </a:xfrm>
        </p:grpSpPr>
        <p:sp>
          <p:nvSpPr>
            <p:cNvPr id="68" name="Freeform 67"/>
            <p:cNvSpPr/>
            <p:nvPr/>
          </p:nvSpPr>
          <p:spPr>
            <a:xfrm>
              <a:off x="4135879" y="3411766"/>
              <a:ext cx="6765931" cy="466565"/>
            </a:xfrm>
            <a:custGeom>
              <a:avLst/>
              <a:gdLst>
                <a:gd name="connsiteX0" fmla="*/ 0 w 6765931"/>
                <a:gd name="connsiteY0" fmla="*/ 0 h 466565"/>
                <a:gd name="connsiteX1" fmla="*/ 6765931 w 6765931"/>
                <a:gd name="connsiteY1" fmla="*/ 0 h 466565"/>
                <a:gd name="connsiteX2" fmla="*/ 6765931 w 6765931"/>
                <a:gd name="connsiteY2" fmla="*/ 466565 h 466565"/>
                <a:gd name="connsiteX3" fmla="*/ 0 w 6765931"/>
                <a:gd name="connsiteY3" fmla="*/ 466565 h 466565"/>
                <a:gd name="connsiteX4" fmla="*/ 0 w 6765931"/>
                <a:gd name="connsiteY4" fmla="*/ 0 h 46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5931" h="466565">
                  <a:moveTo>
                    <a:pt x="0" y="0"/>
                  </a:moveTo>
                  <a:lnTo>
                    <a:pt x="6765931" y="0"/>
                  </a:lnTo>
                  <a:lnTo>
                    <a:pt x="6765931" y="466565"/>
                  </a:lnTo>
                  <a:lnTo>
                    <a:pt x="0" y="466565"/>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409777" tIns="50800" rIns="50800" bIns="50800" numCol="1" spcCol="1270" anchor="ctr" anchorCtr="0">
              <a:noAutofit/>
            </a:bodyPr>
            <a:lstStyle/>
            <a:p>
              <a:pPr lvl="0" algn="l" defTabSz="889000">
                <a:lnSpc>
                  <a:spcPct val="90000"/>
                </a:lnSpc>
                <a:spcBef>
                  <a:spcPct val="0"/>
                </a:spcBef>
                <a:spcAft>
                  <a:spcPct val="35000"/>
                </a:spcAft>
              </a:pPr>
              <a:r>
                <a:rPr lang="en-US" altLang="ko-KR" sz="2000" kern="1200" dirty="0" smtClean="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Refer to a common vocabulary list or indexing standard</a:t>
              </a:r>
              <a:endParaRPr lang="en-US"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9" name="Oval 68"/>
            <p:cNvSpPr/>
            <p:nvPr/>
          </p:nvSpPr>
          <p:spPr>
            <a:xfrm>
              <a:off x="3757011" y="3327061"/>
              <a:ext cx="645318" cy="645318"/>
            </a:xfrm>
            <a:prstGeom prst="ellipse">
              <a:avLst/>
            </a:prstGeom>
            <a:ln>
              <a:solidFill>
                <a:schemeClr val="accent3">
                  <a:lumMod val="75000"/>
                </a:schemeClr>
              </a:solidFill>
            </a:ln>
          </p:spPr>
          <p:style>
            <a:lnRef idx="1">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3744178" y="3437703"/>
              <a:ext cx="646058" cy="415498"/>
            </a:xfrm>
            <a:prstGeom prst="rect">
              <a:avLst/>
            </a:prstGeom>
            <a:noFill/>
          </p:spPr>
          <p:txBody>
            <a:bodyPr wrap="square" rtlCol="0">
              <a:spAutoFit/>
            </a:bodyPr>
            <a:lstStyle/>
            <a:p>
              <a:pPr algn="ctr" rtl="1" latinLnBrk="0"/>
              <a:r>
                <a:rPr lang="en-US" sz="2100" dirty="0">
                  <a:solidFill>
                    <a:srgbClr val="000000"/>
                  </a:solidFill>
                  <a:latin typeface="Times New Roman" panose="02020603050405020304" pitchFamily="18" charset="0"/>
                  <a:cs typeface="Times New Roman" panose="02020603050405020304" pitchFamily="18" charset="0"/>
                </a:rPr>
                <a:t>3</a:t>
              </a:r>
            </a:p>
          </p:txBody>
        </p:sp>
      </p:grpSp>
      <p:grpSp>
        <p:nvGrpSpPr>
          <p:cNvPr id="16" name="Group 15"/>
          <p:cNvGrpSpPr/>
          <p:nvPr/>
        </p:nvGrpSpPr>
        <p:grpSpPr>
          <a:xfrm>
            <a:off x="1003884" y="2979659"/>
            <a:ext cx="2201795" cy="1658879"/>
            <a:chOff x="3116726" y="1828800"/>
            <a:chExt cx="2935727" cy="2211839"/>
          </a:xfrm>
        </p:grpSpPr>
        <p:grpSp>
          <p:nvGrpSpPr>
            <p:cNvPr id="17" name="Group 16"/>
            <p:cNvGrpSpPr/>
            <p:nvPr/>
          </p:nvGrpSpPr>
          <p:grpSpPr>
            <a:xfrm>
              <a:off x="3935937" y="1828800"/>
              <a:ext cx="1270718" cy="1561155"/>
              <a:chOff x="4000588" y="3676948"/>
              <a:chExt cx="777682" cy="955430"/>
            </a:xfrm>
          </p:grpSpPr>
          <p:grpSp>
            <p:nvGrpSpPr>
              <p:cNvPr id="19" name="Group 18"/>
              <p:cNvGrpSpPr/>
              <p:nvPr/>
            </p:nvGrpSpPr>
            <p:grpSpPr>
              <a:xfrm>
                <a:off x="4000588" y="3729239"/>
                <a:ext cx="747526" cy="903139"/>
                <a:chOff x="4000588" y="3729239"/>
                <a:chExt cx="747526" cy="903139"/>
              </a:xfrm>
            </p:grpSpPr>
            <p:sp>
              <p:nvSpPr>
                <p:cNvPr id="26" name="Rounded Rectangle 25"/>
                <p:cNvSpPr/>
                <p:nvPr/>
              </p:nvSpPr>
              <p:spPr>
                <a:xfrm>
                  <a:off x="4029442" y="3729239"/>
                  <a:ext cx="718672" cy="903139"/>
                </a:xfrm>
                <a:prstGeom prst="roundRect">
                  <a:avLst>
                    <a:gd name="adj" fmla="val 8982"/>
                  </a:avLst>
                </a:prstGeom>
                <a:solidFill>
                  <a:schemeClr val="bg1">
                    <a:lumMod val="95000"/>
                  </a:schemeClr>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nvGrpSpPr>
                <p:cNvPr id="27" name="Group 26"/>
                <p:cNvGrpSpPr/>
                <p:nvPr/>
              </p:nvGrpSpPr>
              <p:grpSpPr>
                <a:xfrm rot="16200000">
                  <a:off x="3735125" y="4108988"/>
                  <a:ext cx="669724" cy="138798"/>
                  <a:chOff x="5558026" y="2200187"/>
                  <a:chExt cx="2442565" cy="394579"/>
                </a:xfrm>
                <a:solidFill>
                  <a:schemeClr val="tx1"/>
                </a:solidFill>
              </p:grpSpPr>
              <p:grpSp>
                <p:nvGrpSpPr>
                  <p:cNvPr id="39" name="Group 38"/>
                  <p:cNvGrpSpPr/>
                  <p:nvPr/>
                </p:nvGrpSpPr>
                <p:grpSpPr>
                  <a:xfrm>
                    <a:off x="5558026" y="2210245"/>
                    <a:ext cx="140427" cy="382587"/>
                    <a:chOff x="5100540" y="1008474"/>
                    <a:chExt cx="100591" cy="382587"/>
                  </a:xfrm>
                  <a:grpFill/>
                </p:grpSpPr>
                <p:sp>
                  <p:nvSpPr>
                    <p:cNvPr id="58" name="Oval 57"/>
                    <p:cNvSpPr/>
                    <p:nvPr/>
                  </p:nvSpPr>
                  <p:spPr>
                    <a:xfrm>
                      <a:off x="5100540" y="1240763"/>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59" name="Rounded Rectangle 58"/>
                    <p:cNvSpPr/>
                    <p:nvPr/>
                  </p:nvSpPr>
                  <p:spPr>
                    <a:xfrm>
                      <a:off x="5112069" y="1008474"/>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nvGrpSpPr>
                  <p:cNvPr id="40" name="Group 39"/>
                  <p:cNvGrpSpPr/>
                  <p:nvPr/>
                </p:nvGrpSpPr>
                <p:grpSpPr>
                  <a:xfrm>
                    <a:off x="5949714" y="2204095"/>
                    <a:ext cx="140427" cy="381607"/>
                    <a:chOff x="670402" y="713969"/>
                    <a:chExt cx="100591" cy="381607"/>
                  </a:xfrm>
                  <a:grpFill/>
                </p:grpSpPr>
                <p:sp>
                  <p:nvSpPr>
                    <p:cNvPr id="56" name="Oval 55"/>
                    <p:cNvSpPr/>
                    <p:nvPr/>
                  </p:nvSpPr>
                  <p:spPr>
                    <a:xfrm>
                      <a:off x="670402" y="945278"/>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57" name="Rounded Rectangle 56"/>
                    <p:cNvSpPr/>
                    <p:nvPr/>
                  </p:nvSpPr>
                  <p:spPr>
                    <a:xfrm>
                      <a:off x="681220" y="713969"/>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nvGrpSpPr>
                  <p:cNvPr id="41" name="Group 40"/>
                  <p:cNvGrpSpPr/>
                  <p:nvPr/>
                </p:nvGrpSpPr>
                <p:grpSpPr>
                  <a:xfrm>
                    <a:off x="6334222" y="2208154"/>
                    <a:ext cx="140427" cy="383262"/>
                    <a:chOff x="949742" y="718028"/>
                    <a:chExt cx="100591" cy="383262"/>
                  </a:xfrm>
                  <a:grpFill/>
                </p:grpSpPr>
                <p:sp>
                  <p:nvSpPr>
                    <p:cNvPr id="54" name="Oval 53"/>
                    <p:cNvSpPr/>
                    <p:nvPr/>
                  </p:nvSpPr>
                  <p:spPr>
                    <a:xfrm>
                      <a:off x="949742" y="950992"/>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55" name="Rounded Rectangle 54"/>
                    <p:cNvSpPr/>
                    <p:nvPr/>
                  </p:nvSpPr>
                  <p:spPr>
                    <a:xfrm>
                      <a:off x="959784" y="718028"/>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nvGrpSpPr>
                  <p:cNvPr id="42" name="Group 41"/>
                  <p:cNvGrpSpPr/>
                  <p:nvPr/>
                </p:nvGrpSpPr>
                <p:grpSpPr>
                  <a:xfrm>
                    <a:off x="6665261" y="2207850"/>
                    <a:ext cx="140427" cy="382278"/>
                    <a:chOff x="1178513" y="717724"/>
                    <a:chExt cx="100591" cy="382278"/>
                  </a:xfrm>
                  <a:grpFill/>
                </p:grpSpPr>
                <p:sp>
                  <p:nvSpPr>
                    <p:cNvPr id="52" name="Oval 51"/>
                    <p:cNvSpPr/>
                    <p:nvPr/>
                  </p:nvSpPr>
                  <p:spPr>
                    <a:xfrm>
                      <a:off x="1178513" y="949704"/>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53" name="Rounded Rectangle 52"/>
                    <p:cNvSpPr/>
                    <p:nvPr/>
                  </p:nvSpPr>
                  <p:spPr>
                    <a:xfrm>
                      <a:off x="1190214" y="717724"/>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0000"/>
                        </a:solidFill>
                        <a:latin typeface="Calibri"/>
                      </a:endParaRPr>
                    </a:p>
                  </p:txBody>
                </p:sp>
              </p:grpSp>
              <p:grpSp>
                <p:nvGrpSpPr>
                  <p:cNvPr id="43" name="Group 42"/>
                  <p:cNvGrpSpPr/>
                  <p:nvPr/>
                </p:nvGrpSpPr>
                <p:grpSpPr>
                  <a:xfrm>
                    <a:off x="7057735" y="2206537"/>
                    <a:ext cx="140427" cy="380823"/>
                    <a:chOff x="1420571" y="716411"/>
                    <a:chExt cx="100591" cy="380823"/>
                  </a:xfrm>
                  <a:grpFill/>
                </p:grpSpPr>
                <p:sp>
                  <p:nvSpPr>
                    <p:cNvPr id="50" name="Oval 49"/>
                    <p:cNvSpPr/>
                    <p:nvPr/>
                  </p:nvSpPr>
                  <p:spPr>
                    <a:xfrm>
                      <a:off x="1420571" y="946936"/>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51" name="Rounded Rectangle 50"/>
                    <p:cNvSpPr/>
                    <p:nvPr/>
                  </p:nvSpPr>
                  <p:spPr>
                    <a:xfrm>
                      <a:off x="1431389" y="716411"/>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nvGrpSpPr>
                  <p:cNvPr id="44" name="Group 43"/>
                  <p:cNvGrpSpPr/>
                  <p:nvPr/>
                </p:nvGrpSpPr>
                <p:grpSpPr>
                  <a:xfrm>
                    <a:off x="7452524" y="2208446"/>
                    <a:ext cx="140427" cy="386320"/>
                    <a:chOff x="1722907" y="718320"/>
                    <a:chExt cx="100591" cy="386320"/>
                  </a:xfrm>
                  <a:grpFill/>
                </p:grpSpPr>
                <p:sp>
                  <p:nvSpPr>
                    <p:cNvPr id="48" name="Oval 47"/>
                    <p:cNvSpPr/>
                    <p:nvPr/>
                  </p:nvSpPr>
                  <p:spPr>
                    <a:xfrm>
                      <a:off x="1722907" y="954342"/>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49" name="Rounded Rectangle 48"/>
                    <p:cNvSpPr/>
                    <p:nvPr/>
                  </p:nvSpPr>
                  <p:spPr>
                    <a:xfrm>
                      <a:off x="1734234" y="718320"/>
                      <a:ext cx="78956" cy="36251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nvGrpSpPr>
                  <p:cNvPr id="45" name="Group 44"/>
                  <p:cNvGrpSpPr/>
                  <p:nvPr/>
                </p:nvGrpSpPr>
                <p:grpSpPr>
                  <a:xfrm>
                    <a:off x="7860164" y="2200187"/>
                    <a:ext cx="140427" cy="380191"/>
                    <a:chOff x="2061805" y="710061"/>
                    <a:chExt cx="100591" cy="380191"/>
                  </a:xfrm>
                  <a:grpFill/>
                </p:grpSpPr>
                <p:sp>
                  <p:nvSpPr>
                    <p:cNvPr id="46" name="Oval 45"/>
                    <p:cNvSpPr/>
                    <p:nvPr/>
                  </p:nvSpPr>
                  <p:spPr>
                    <a:xfrm>
                      <a:off x="2061805" y="939954"/>
                      <a:ext cx="100591" cy="150298"/>
                    </a:xfrm>
                    <a:prstGeom prst="ellipse">
                      <a:avLst/>
                    </a:prstGeom>
                    <a:grp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47" name="Rounded Rectangle 46"/>
                    <p:cNvSpPr/>
                    <p:nvPr/>
                  </p:nvSpPr>
                  <p:spPr>
                    <a:xfrm>
                      <a:off x="2073529" y="710061"/>
                      <a:ext cx="78956" cy="35892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sp>
              <p:nvSpPr>
                <p:cNvPr id="28" name="Rounded Rectangle 27"/>
                <p:cNvSpPr/>
                <p:nvPr/>
              </p:nvSpPr>
              <p:spPr>
                <a:xfrm>
                  <a:off x="4170123" y="4505850"/>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29" name="Rounded Rectangle 28"/>
                <p:cNvSpPr/>
                <p:nvPr/>
              </p:nvSpPr>
              <p:spPr>
                <a:xfrm>
                  <a:off x="4170123" y="3843524"/>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0" name="Rounded Rectangle 29"/>
                <p:cNvSpPr/>
                <p:nvPr/>
              </p:nvSpPr>
              <p:spPr>
                <a:xfrm>
                  <a:off x="4170123" y="3909757"/>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1" name="Rounded Rectangle 30"/>
                <p:cNvSpPr/>
                <p:nvPr/>
              </p:nvSpPr>
              <p:spPr>
                <a:xfrm>
                  <a:off x="4170123" y="3975990"/>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2" name="Rounded Rectangle 31"/>
                <p:cNvSpPr/>
                <p:nvPr/>
              </p:nvSpPr>
              <p:spPr>
                <a:xfrm>
                  <a:off x="4170123" y="4042223"/>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3" name="Rounded Rectangle 32"/>
                <p:cNvSpPr/>
                <p:nvPr/>
              </p:nvSpPr>
              <p:spPr>
                <a:xfrm>
                  <a:off x="4170123" y="4108456"/>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4" name="Rounded Rectangle 33"/>
                <p:cNvSpPr/>
                <p:nvPr/>
              </p:nvSpPr>
              <p:spPr>
                <a:xfrm>
                  <a:off x="4170123" y="4174689"/>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5" name="Rounded Rectangle 34"/>
                <p:cNvSpPr/>
                <p:nvPr/>
              </p:nvSpPr>
              <p:spPr>
                <a:xfrm>
                  <a:off x="4170123" y="4240922"/>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6" name="Rounded Rectangle 35"/>
                <p:cNvSpPr/>
                <p:nvPr/>
              </p:nvSpPr>
              <p:spPr>
                <a:xfrm>
                  <a:off x="4170123" y="4307155"/>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7" name="Rounded Rectangle 36"/>
                <p:cNvSpPr/>
                <p:nvPr/>
              </p:nvSpPr>
              <p:spPr>
                <a:xfrm>
                  <a:off x="4170123" y="4373388"/>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38" name="Rounded Rectangle 37"/>
                <p:cNvSpPr/>
                <p:nvPr/>
              </p:nvSpPr>
              <p:spPr>
                <a:xfrm>
                  <a:off x="4170123" y="4439621"/>
                  <a:ext cx="481106" cy="22531"/>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nvGrpSpPr>
              <p:cNvPr id="20" name="Group 19"/>
              <p:cNvGrpSpPr/>
              <p:nvPr/>
            </p:nvGrpSpPr>
            <p:grpSpPr>
              <a:xfrm>
                <a:off x="4495952" y="3676948"/>
                <a:ext cx="282318" cy="707416"/>
                <a:chOff x="4495952" y="3676948"/>
                <a:chExt cx="282318" cy="707416"/>
              </a:xfrm>
            </p:grpSpPr>
            <p:sp>
              <p:nvSpPr>
                <p:cNvPr id="21" name="Rectangle 20"/>
                <p:cNvSpPr/>
                <p:nvPr/>
              </p:nvSpPr>
              <p:spPr>
                <a:xfrm rot="2204694">
                  <a:off x="4495952" y="4263714"/>
                  <a:ext cx="76200" cy="45719"/>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22" name="Rounded Rectangle 21"/>
                <p:cNvSpPr/>
                <p:nvPr/>
              </p:nvSpPr>
              <p:spPr>
                <a:xfrm rot="18155899">
                  <a:off x="4431529" y="4285914"/>
                  <a:ext cx="174368" cy="22531"/>
                </a:xfrm>
                <a:prstGeom prst="roundRect">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23" name="Rounded Rectangle 22"/>
                <p:cNvSpPr/>
                <p:nvPr/>
              </p:nvSpPr>
              <p:spPr>
                <a:xfrm rot="1849020">
                  <a:off x="4631350" y="3676948"/>
                  <a:ext cx="146312" cy="652971"/>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24" name="Rounded Rectangle 23"/>
                <p:cNvSpPr/>
                <p:nvPr/>
              </p:nvSpPr>
              <p:spPr>
                <a:xfrm rot="1788677">
                  <a:off x="4624604" y="3998708"/>
                  <a:ext cx="153666" cy="20907"/>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25" name="Rounded Rectangle 24"/>
                <p:cNvSpPr/>
                <p:nvPr/>
              </p:nvSpPr>
              <p:spPr>
                <a:xfrm rot="1788677">
                  <a:off x="4602644" y="4039087"/>
                  <a:ext cx="158323" cy="21327"/>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grpSp>
        <p:pic>
          <p:nvPicPr>
            <p:cNvPr id="18" name="Picture 17"/>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71000" contrast="-100000"/>
                      </a14:imgEffect>
                    </a14:imgLayer>
                  </a14:imgProps>
                </a:ext>
                <a:ext uri="{28A0092B-C50C-407E-A947-70E740481C1C}">
                  <a14:useLocalDpi xmlns:a14="http://schemas.microsoft.com/office/drawing/2010/main" val="0"/>
                </a:ext>
              </a:extLst>
            </a:blip>
            <a:stretch>
              <a:fillRect/>
            </a:stretch>
          </p:blipFill>
          <p:spPr>
            <a:xfrm>
              <a:off x="3116726" y="2959886"/>
              <a:ext cx="2935727" cy="1080753"/>
            </a:xfrm>
            <a:prstGeom prst="rect">
              <a:avLst/>
            </a:prstGeom>
          </p:spPr>
        </p:pic>
      </p:grpSp>
      <p:grpSp>
        <p:nvGrpSpPr>
          <p:cNvPr id="78" name="Group 77"/>
          <p:cNvGrpSpPr/>
          <p:nvPr/>
        </p:nvGrpSpPr>
        <p:grpSpPr>
          <a:xfrm>
            <a:off x="3273538" y="4875330"/>
            <a:ext cx="7628272" cy="645318"/>
            <a:chOff x="3273538" y="4875330"/>
            <a:chExt cx="7628272" cy="645318"/>
          </a:xfrm>
        </p:grpSpPr>
        <p:sp>
          <p:nvSpPr>
            <p:cNvPr id="72" name="Freeform 71"/>
            <p:cNvSpPr/>
            <p:nvPr/>
          </p:nvSpPr>
          <p:spPr>
            <a:xfrm>
              <a:off x="3652406" y="4960035"/>
              <a:ext cx="7249404" cy="466565"/>
            </a:xfrm>
            <a:custGeom>
              <a:avLst/>
              <a:gdLst>
                <a:gd name="connsiteX0" fmla="*/ 0 w 7249404"/>
                <a:gd name="connsiteY0" fmla="*/ 0 h 466565"/>
                <a:gd name="connsiteX1" fmla="*/ 7249404 w 7249404"/>
                <a:gd name="connsiteY1" fmla="*/ 0 h 466565"/>
                <a:gd name="connsiteX2" fmla="*/ 7249404 w 7249404"/>
                <a:gd name="connsiteY2" fmla="*/ 466565 h 466565"/>
                <a:gd name="connsiteX3" fmla="*/ 0 w 7249404"/>
                <a:gd name="connsiteY3" fmla="*/ 466565 h 466565"/>
                <a:gd name="connsiteX4" fmla="*/ 0 w 7249404"/>
                <a:gd name="connsiteY4" fmla="*/ 0 h 46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04" h="466565">
                  <a:moveTo>
                    <a:pt x="0" y="0"/>
                  </a:moveTo>
                  <a:lnTo>
                    <a:pt x="7249404" y="0"/>
                  </a:lnTo>
                  <a:lnTo>
                    <a:pt x="7249404" y="466565"/>
                  </a:lnTo>
                  <a:lnTo>
                    <a:pt x="0" y="466565"/>
                  </a:lnTo>
                  <a:lnTo>
                    <a:pt x="0" y="0"/>
                  </a:lnTo>
                  <a:close/>
                </a:path>
              </a:pathLst>
            </a:custGeom>
            <a:solidFill>
              <a:srgbClr val="FFC000"/>
            </a:solidFill>
            <a:ln>
              <a:solidFill>
                <a:schemeClr val="accent2"/>
              </a:solidFill>
            </a:ln>
          </p:spPr>
          <p:style>
            <a:lnRef idx="0">
              <a:scrgbClr r="0" g="0" b="0"/>
            </a:lnRef>
            <a:fillRef idx="3">
              <a:scrgbClr r="0" g="0" b="0"/>
            </a:fillRef>
            <a:effectRef idx="3">
              <a:schemeClr val="accent1">
                <a:hueOff val="0"/>
                <a:satOff val="0"/>
                <a:lumOff val="0"/>
                <a:alphaOff val="0"/>
              </a:schemeClr>
            </a:effectRef>
            <a:fontRef idx="minor">
              <a:schemeClr val="lt1"/>
            </a:fontRef>
          </p:style>
          <p:txBody>
            <a:bodyPr spcFirstLastPara="0" vert="horz" wrap="square" lIns="409777"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Finalize them with enough confidence.</a:t>
              </a:r>
              <a:endParaRPr lang="en-US"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3" name="Oval 72"/>
            <p:cNvSpPr/>
            <p:nvPr/>
          </p:nvSpPr>
          <p:spPr>
            <a:xfrm>
              <a:off x="3273538" y="4875330"/>
              <a:ext cx="645318" cy="645318"/>
            </a:xfrm>
            <a:prstGeom prst="ellipse">
              <a:avLst/>
            </a:prstGeom>
            <a:ln>
              <a:solidFill>
                <a:schemeClr val="accent6">
                  <a:lumMod val="75000"/>
                </a:schemeClr>
              </a:solidFill>
            </a:ln>
          </p:spPr>
          <p:style>
            <a:lnRef idx="1">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0" name="TextBox 59"/>
            <p:cNvSpPr txBox="1"/>
            <p:nvPr/>
          </p:nvSpPr>
          <p:spPr>
            <a:xfrm>
              <a:off x="3284708" y="5001484"/>
              <a:ext cx="637230" cy="415498"/>
            </a:xfrm>
            <a:prstGeom prst="rect">
              <a:avLst/>
            </a:prstGeom>
            <a:noFill/>
          </p:spPr>
          <p:txBody>
            <a:bodyPr wrap="square" rtlCol="0">
              <a:spAutoFit/>
            </a:bodyPr>
            <a:lstStyle/>
            <a:p>
              <a:pPr algn="ctr" rtl="1" latinLnBrk="0"/>
              <a:r>
                <a:rPr lang="en-US" sz="2100" dirty="0" smtClean="0">
                  <a:solidFill>
                    <a:srgbClr val="000000"/>
                  </a:solidFill>
                  <a:latin typeface="Times New Roman" panose="02020603050405020304" pitchFamily="18" charset="0"/>
                  <a:cs typeface="Times New Roman" panose="02020603050405020304" pitchFamily="18" charset="0"/>
                </a:rPr>
                <a:t>5</a:t>
              </a:r>
              <a:endParaRPr lang="en-US" sz="2100" dirty="0">
                <a:solidFill>
                  <a:srgbClr val="000000"/>
                </a:solidFill>
                <a:latin typeface="Times New Roman" panose="02020603050405020304" pitchFamily="18" charset="0"/>
                <a:cs typeface="Times New Roman" panose="02020603050405020304" pitchFamily="18" charset="0"/>
              </a:endParaRPr>
            </a:p>
          </p:txBody>
        </p:sp>
      </p:grpSp>
      <p:grpSp>
        <p:nvGrpSpPr>
          <p:cNvPr id="77" name="Group 76"/>
          <p:cNvGrpSpPr/>
          <p:nvPr/>
        </p:nvGrpSpPr>
        <p:grpSpPr>
          <a:xfrm>
            <a:off x="3626582" y="4101196"/>
            <a:ext cx="7275228" cy="645318"/>
            <a:chOff x="3626582" y="4101196"/>
            <a:chExt cx="7275228" cy="645318"/>
          </a:xfrm>
        </p:grpSpPr>
        <p:sp>
          <p:nvSpPr>
            <p:cNvPr id="70" name="Freeform 69"/>
            <p:cNvSpPr/>
            <p:nvPr/>
          </p:nvSpPr>
          <p:spPr>
            <a:xfrm>
              <a:off x="4022339" y="4185900"/>
              <a:ext cx="6879471" cy="466565"/>
            </a:xfrm>
            <a:custGeom>
              <a:avLst/>
              <a:gdLst>
                <a:gd name="connsiteX0" fmla="*/ 0 w 6879471"/>
                <a:gd name="connsiteY0" fmla="*/ 0 h 466565"/>
                <a:gd name="connsiteX1" fmla="*/ 6879471 w 6879471"/>
                <a:gd name="connsiteY1" fmla="*/ 0 h 466565"/>
                <a:gd name="connsiteX2" fmla="*/ 6879471 w 6879471"/>
                <a:gd name="connsiteY2" fmla="*/ 466565 h 466565"/>
                <a:gd name="connsiteX3" fmla="*/ 0 w 6879471"/>
                <a:gd name="connsiteY3" fmla="*/ 466565 h 466565"/>
                <a:gd name="connsiteX4" fmla="*/ 0 w 6879471"/>
                <a:gd name="connsiteY4" fmla="*/ 0 h 46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471" h="466565">
                  <a:moveTo>
                    <a:pt x="0" y="0"/>
                  </a:moveTo>
                  <a:lnTo>
                    <a:pt x="6879471" y="0"/>
                  </a:lnTo>
                  <a:lnTo>
                    <a:pt x="6879471" y="466565"/>
                  </a:lnTo>
                  <a:lnTo>
                    <a:pt x="0" y="466565"/>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09777"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Search and check them in the </a:t>
              </a:r>
              <a:r>
                <a:rPr lang="en-US" altLang="ko-KR" sz="2000" kern="1200" dirty="0" smtClean="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search engine </a:t>
              </a:r>
              <a:endParaRPr lang="en-US"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 name="Oval 70"/>
            <p:cNvSpPr/>
            <p:nvPr/>
          </p:nvSpPr>
          <p:spPr>
            <a:xfrm>
              <a:off x="3643471" y="4101196"/>
              <a:ext cx="645318" cy="645318"/>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2" name="TextBox 61"/>
            <p:cNvSpPr txBox="1"/>
            <p:nvPr/>
          </p:nvSpPr>
          <p:spPr>
            <a:xfrm>
              <a:off x="3626582" y="4206292"/>
              <a:ext cx="637230" cy="415498"/>
            </a:xfrm>
            <a:prstGeom prst="rect">
              <a:avLst/>
            </a:prstGeom>
            <a:noFill/>
          </p:spPr>
          <p:txBody>
            <a:bodyPr wrap="square" rtlCol="0">
              <a:spAutoFit/>
            </a:bodyPr>
            <a:lstStyle/>
            <a:p>
              <a:pPr algn="ctr" rtl="1" latinLnBrk="0"/>
              <a:r>
                <a:rPr lang="en-US" sz="2100" dirty="0" smtClean="0">
                  <a:solidFill>
                    <a:srgbClr val="000000"/>
                  </a:solidFill>
                  <a:latin typeface="Times New Roman" panose="02020603050405020304" pitchFamily="18" charset="0"/>
                  <a:cs typeface="Times New Roman" panose="02020603050405020304" pitchFamily="18" charset="0"/>
                </a:rPr>
                <a:t>4</a:t>
              </a:r>
              <a:endParaRPr lang="en-US" sz="21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18674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0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down)">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circle(in)">
                                      <p:cBhvr>
                                        <p:cTn id="20" dur="20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arn(inVertical)">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500" fill="hold"/>
                                        <p:tgtEl>
                                          <p:spTgt spid="77"/>
                                        </p:tgtEl>
                                        <p:attrNameLst>
                                          <p:attrName>ppt_x</p:attrName>
                                        </p:attrNameLst>
                                      </p:cBhvr>
                                      <p:tavLst>
                                        <p:tav tm="0">
                                          <p:val>
                                            <p:strVal val="#ppt_x"/>
                                          </p:val>
                                        </p:tav>
                                        <p:tav tm="100000">
                                          <p:val>
                                            <p:strVal val="#ppt_x"/>
                                          </p:val>
                                        </p:tav>
                                      </p:tavLst>
                                    </p:anim>
                                    <p:anim calcmode="lin" valueType="num">
                                      <p:cBhvr additive="base">
                                        <p:cTn id="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90110">
            <a:off x="9525491" y="549881"/>
            <a:ext cx="2181431" cy="2300961"/>
          </a:xfrm>
          <a:prstGeom prst="rect">
            <a:avLst/>
          </a:prstGeom>
        </p:spPr>
      </p:pic>
      <p:grpSp>
        <p:nvGrpSpPr>
          <p:cNvPr id="100" name="Group 99"/>
          <p:cNvGrpSpPr/>
          <p:nvPr/>
        </p:nvGrpSpPr>
        <p:grpSpPr>
          <a:xfrm>
            <a:off x="766796" y="955524"/>
            <a:ext cx="1468404" cy="1570133"/>
            <a:chOff x="1940773" y="2636912"/>
            <a:chExt cx="1562433" cy="1667840"/>
          </a:xfrm>
        </p:grpSpPr>
        <p:sp>
          <p:nvSpPr>
            <p:cNvPr id="101" name="Round Same Side Corner Rectangle 100"/>
            <p:cNvSpPr/>
            <p:nvPr/>
          </p:nvSpPr>
          <p:spPr>
            <a:xfrm>
              <a:off x="1940773" y="2636912"/>
              <a:ext cx="1562432" cy="1166322"/>
            </a:xfrm>
            <a:prstGeom prst="round2SameRect">
              <a:avLst>
                <a:gd name="adj1" fmla="val 8000"/>
                <a:gd name="adj2" fmla="val 0"/>
              </a:avLst>
            </a:prstGeom>
            <a:solidFill>
              <a:srgbClr val="FFFFFF"/>
            </a:solidFill>
            <a:ln w="25400" cap="flat" cmpd="sng" algn="ctr">
              <a:solidFill>
                <a:srgbClr val="FFC000"/>
              </a:solidFill>
              <a:prstDash val="solid"/>
            </a:ln>
            <a:effectLst/>
          </p:spPr>
          <p:txBody>
            <a:bodyPr/>
            <a:lstStyle/>
            <a:p>
              <a:pPr lvl="0" algn="ctr" latinLnBrk="0">
                <a:lnSpc>
                  <a:spcPts val="2600"/>
                </a:lnSpc>
              </a:pPr>
              <a:r>
                <a:rPr lang="en-US" altLang="ko-KR" sz="1600" kern="0" dirty="0" smtClean="0">
                  <a:solidFill>
                    <a:srgbClr val="000000">
                      <a:hueOff val="0"/>
                      <a:satOff val="0"/>
                      <a:lumOff val="0"/>
                      <a:alphaOff val="0"/>
                    </a:srgbClr>
                  </a:solidFill>
                  <a:latin typeface="Times New Roman" panose="02020603050405020304" pitchFamily="18" charset="0"/>
                  <a:cs typeface="Times New Roman" panose="02020603050405020304" pitchFamily="18" charset="0"/>
                </a:rPr>
                <a:t>Make </a:t>
              </a:r>
              <a:r>
                <a:rPr lang="en-US" altLang="ko-KR" sz="1600" kern="0" dirty="0">
                  <a:solidFill>
                    <a:srgbClr val="000000">
                      <a:hueOff val="0"/>
                      <a:satOff val="0"/>
                      <a:lumOff val="0"/>
                      <a:alphaOff val="0"/>
                    </a:srgbClr>
                  </a:solidFill>
                  <a:latin typeface="Times New Roman" panose="02020603050405020304" pitchFamily="18" charset="0"/>
                  <a:cs typeface="Times New Roman" panose="02020603050405020304" pitchFamily="18" charset="0"/>
                </a:rPr>
                <a:t>your paper searchable </a:t>
              </a:r>
              <a:endParaRPr lang="en-US" sz="1600" kern="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p:txBody>
        </p:sp>
        <p:sp>
          <p:nvSpPr>
            <p:cNvPr id="102" name="Freeform 101"/>
            <p:cNvSpPr/>
            <p:nvPr/>
          </p:nvSpPr>
          <p:spPr>
            <a:xfrm>
              <a:off x="1940774"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4800C"/>
            </a:solidFill>
            <a:ln w="9525" cap="flat" cmpd="sng" algn="ctr">
              <a:solidFill>
                <a:srgbClr val="FA5656"/>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rtl="0" eaLnBrk="1" fontAlgn="auto" latinLnBrk="0" hangingPunct="1">
                <a:lnSpc>
                  <a:spcPct val="90000"/>
                </a:lnSpc>
                <a:spcBef>
                  <a:spcPct val="0"/>
                </a:spcBef>
                <a:spcAft>
                  <a:spcPct val="35000"/>
                </a:spcAft>
                <a:buClrTx/>
                <a:buSzTx/>
                <a:buFontTx/>
                <a:buNone/>
                <a:tabLst/>
                <a:defRPr/>
              </a:pPr>
              <a:r>
                <a:rPr kumimoji="0" lang="en-US" sz="2325" b="0" i="0" u="none" strike="noStrike" kern="0" cap="none" spc="0" normalizeH="0" baseline="0" noProof="0" dirty="0" smtClean="0">
                  <a:ln>
                    <a:noFill/>
                  </a:ln>
                  <a:solidFill>
                    <a:srgbClr val="FFFFFF"/>
                  </a:solidFill>
                  <a:effectLst/>
                  <a:uLnTx/>
                  <a:uFillTx/>
                  <a:latin typeface="Arial"/>
                  <a:ea typeface="+mn-ea"/>
                  <a:cs typeface="+mn-cs"/>
                </a:rPr>
                <a:t>   1</a:t>
              </a:r>
            </a:p>
          </p:txBody>
        </p:sp>
      </p:grpSp>
      <p:grpSp>
        <p:nvGrpSpPr>
          <p:cNvPr id="103" name="Group 102"/>
          <p:cNvGrpSpPr/>
          <p:nvPr/>
        </p:nvGrpSpPr>
        <p:grpSpPr>
          <a:xfrm>
            <a:off x="2524193" y="1700361"/>
            <a:ext cx="1381760" cy="1562128"/>
            <a:chOff x="3767606" y="2636912"/>
            <a:chExt cx="1562433" cy="1667840"/>
          </a:xfrm>
        </p:grpSpPr>
        <p:sp>
          <p:nvSpPr>
            <p:cNvPr id="104" name="Round Same Side Corner Rectangle 103"/>
            <p:cNvSpPr/>
            <p:nvPr/>
          </p:nvSpPr>
          <p:spPr>
            <a:xfrm>
              <a:off x="3767606" y="2636912"/>
              <a:ext cx="1562432" cy="1166323"/>
            </a:xfrm>
            <a:prstGeom prst="round2SameRect">
              <a:avLst>
                <a:gd name="adj1" fmla="val 8000"/>
                <a:gd name="adj2" fmla="val 0"/>
              </a:avLst>
            </a:prstGeom>
            <a:solidFill>
              <a:srgbClr val="FFFFFF"/>
            </a:solidFill>
            <a:ln w="25400" cap="flat" cmpd="sng" algn="ctr">
              <a:solidFill>
                <a:srgbClr val="FA5656"/>
              </a:solidFill>
              <a:prstDash val="solid"/>
            </a:ln>
            <a:effectLst/>
          </p:spPr>
          <p:txBody>
            <a:bodyPr/>
            <a:lstStyle/>
            <a:p>
              <a:pPr lvl="0" algn="ctr"/>
              <a:r>
                <a:rPr lang="en-US" altLang="ko-KR" sz="1600" dirty="0">
                  <a:latin typeface="Times New Roman" panose="02020603050405020304" pitchFamily="18" charset="0"/>
                  <a:cs typeface="Times New Roman" panose="02020603050405020304" pitchFamily="18" charset="0"/>
                </a:rPr>
                <a:t>Avoid duplicating words used in the title</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p:txBody>
        </p:sp>
        <p:sp>
          <p:nvSpPr>
            <p:cNvPr id="105" name="Freeform 104"/>
            <p:cNvSpPr/>
            <p:nvPr/>
          </p:nvSpPr>
          <p:spPr>
            <a:xfrm>
              <a:off x="3767607"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E5454"/>
            </a:solidFill>
            <a:ln w="9525" cap="flat" cmpd="sng" algn="ctr">
              <a:solidFill>
                <a:srgbClr val="FF00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rtl="0" eaLnBrk="1" fontAlgn="auto" latinLnBrk="0" hangingPunct="1">
                <a:lnSpc>
                  <a:spcPct val="90000"/>
                </a:lnSpc>
                <a:spcBef>
                  <a:spcPct val="0"/>
                </a:spcBef>
                <a:spcAft>
                  <a:spcPct val="35000"/>
                </a:spcAft>
                <a:buClrTx/>
                <a:buSzTx/>
                <a:buFontTx/>
                <a:buNone/>
                <a:tabLst/>
                <a:defRPr/>
              </a:pPr>
              <a:r>
                <a:rPr kumimoji="0" lang="en-US" sz="2325" b="0" i="0" u="none" strike="noStrike" kern="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2</a:t>
              </a:r>
            </a:p>
          </p:txBody>
        </p:sp>
      </p:grpSp>
      <p:grpSp>
        <p:nvGrpSpPr>
          <p:cNvPr id="106" name="Group 105"/>
          <p:cNvGrpSpPr/>
          <p:nvPr/>
        </p:nvGrpSpPr>
        <p:grpSpPr>
          <a:xfrm>
            <a:off x="4194949" y="2525657"/>
            <a:ext cx="1381761" cy="1448031"/>
            <a:chOff x="5594441" y="2636912"/>
            <a:chExt cx="1562432" cy="1667840"/>
          </a:xfrm>
        </p:grpSpPr>
        <p:sp>
          <p:nvSpPr>
            <p:cNvPr id="107" name="Round Same Side Corner Rectangle 106"/>
            <p:cNvSpPr/>
            <p:nvPr/>
          </p:nvSpPr>
          <p:spPr>
            <a:xfrm>
              <a:off x="5594441" y="2636912"/>
              <a:ext cx="1562432" cy="1166322"/>
            </a:xfrm>
            <a:prstGeom prst="round2SameRect">
              <a:avLst>
                <a:gd name="adj1" fmla="val 8000"/>
                <a:gd name="adj2" fmla="val 0"/>
              </a:avLst>
            </a:prstGeom>
            <a:solidFill>
              <a:srgbClr val="FFFFFF"/>
            </a:solidFill>
            <a:ln w="25400" cap="flat" cmpd="sng" algn="ctr">
              <a:solidFill>
                <a:srgbClr val="3333CC">
                  <a:lumMod val="60000"/>
                  <a:lumOff val="40000"/>
                </a:srgbClr>
              </a:solidFill>
              <a:prstDash val="solid"/>
            </a:ln>
            <a:effectLst/>
          </p:spPr>
          <p:txBody>
            <a:bodyPr/>
            <a:lstStyle/>
            <a:p>
              <a:pPr lvl="0" algn="ctr" latinLnBrk="0">
                <a:lnSpc>
                  <a:spcPts val="2200"/>
                </a:lnSpc>
              </a:pPr>
              <a:r>
                <a:rPr lang="en-US" altLang="ko-KR" sz="1600" kern="0" dirty="0" smtClean="0">
                  <a:solidFill>
                    <a:srgbClr val="000000">
                      <a:hueOff val="0"/>
                      <a:satOff val="0"/>
                      <a:lumOff val="0"/>
                      <a:alphaOff val="0"/>
                    </a:srgbClr>
                  </a:solidFill>
                  <a:latin typeface="Times New Roman" panose="02020603050405020304" pitchFamily="18" charset="0"/>
                  <a:cs typeface="Times New Roman" panose="02020603050405020304" pitchFamily="18" charset="0"/>
                </a:rPr>
                <a:t>Contain </a:t>
              </a:r>
              <a:r>
                <a:rPr lang="en-US" altLang="ko-KR" sz="1600" kern="0" dirty="0">
                  <a:solidFill>
                    <a:srgbClr val="000000">
                      <a:hueOff val="0"/>
                      <a:satOff val="0"/>
                      <a:lumOff val="0"/>
                      <a:alphaOff val="0"/>
                    </a:srgbClr>
                  </a:solidFill>
                  <a:latin typeface="Times New Roman" panose="02020603050405020304" pitchFamily="18" charset="0"/>
                  <a:cs typeface="Times New Roman" panose="02020603050405020304" pitchFamily="18" charset="0"/>
                </a:rPr>
                <a:t>words and phrases </a:t>
              </a:r>
              <a:endParaRPr lang="en-US" sz="1600" kern="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p:txBody>
        </p:sp>
        <p:sp>
          <p:nvSpPr>
            <p:cNvPr id="108" name="Freeform 107"/>
            <p:cNvSpPr/>
            <p:nvPr/>
          </p:nvSpPr>
          <p:spPr>
            <a:xfrm>
              <a:off x="5594441"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2D2DB9">
                <a:lumMod val="60000"/>
                <a:lumOff val="40000"/>
              </a:srgbClr>
            </a:solidFill>
            <a:ln w="9525" cap="flat" cmpd="sng" algn="ctr">
              <a:solidFill>
                <a:srgbClr val="3333CC">
                  <a:lumMod val="60000"/>
                  <a:lumOff val="4000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rtl="0" eaLnBrk="1" fontAlgn="auto" latinLnBrk="0" hangingPunct="1">
                <a:lnSpc>
                  <a:spcPct val="90000"/>
                </a:lnSpc>
                <a:spcBef>
                  <a:spcPct val="0"/>
                </a:spcBef>
                <a:spcAft>
                  <a:spcPct val="35000"/>
                </a:spcAft>
                <a:buClrTx/>
                <a:buSzTx/>
                <a:buFontTx/>
                <a:buNone/>
                <a:tabLst/>
                <a:defRPr/>
              </a:pPr>
              <a:r>
                <a:rPr kumimoji="0" lang="en-US" sz="2325" b="0" i="0" u="none" strike="noStrike" kern="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3  </a:t>
              </a:r>
            </a:p>
          </p:txBody>
        </p:sp>
      </p:grpSp>
      <p:grpSp>
        <p:nvGrpSpPr>
          <p:cNvPr id="21" name="Group 20"/>
          <p:cNvGrpSpPr/>
          <p:nvPr/>
        </p:nvGrpSpPr>
        <p:grpSpPr>
          <a:xfrm>
            <a:off x="5761123" y="3470351"/>
            <a:ext cx="1452477" cy="1500182"/>
            <a:chOff x="1940773" y="2636912"/>
            <a:chExt cx="1562433" cy="1667840"/>
          </a:xfrm>
        </p:grpSpPr>
        <p:sp>
          <p:nvSpPr>
            <p:cNvPr id="22" name="Round Same Side Corner Rectangle 21"/>
            <p:cNvSpPr/>
            <p:nvPr/>
          </p:nvSpPr>
          <p:spPr>
            <a:xfrm>
              <a:off x="1940773" y="2636912"/>
              <a:ext cx="1562432" cy="1166322"/>
            </a:xfrm>
            <a:prstGeom prst="round2SameRect">
              <a:avLst>
                <a:gd name="adj1" fmla="val 8000"/>
                <a:gd name="adj2" fmla="val 0"/>
              </a:avLst>
            </a:prstGeom>
            <a:solidFill>
              <a:srgbClr val="FFFFFF"/>
            </a:solidFill>
            <a:ln w="25400" cap="flat" cmpd="sng" algn="ctr">
              <a:solidFill>
                <a:srgbClr val="00B050"/>
              </a:solidFill>
              <a:prstDash val="solid"/>
            </a:ln>
            <a:effectLst/>
          </p:spPr>
          <p:txBody>
            <a:bodyPr/>
            <a:lstStyle/>
            <a:p>
              <a:pPr lvl="0" algn="ctr"/>
              <a:r>
                <a:rPr lang="en-US" altLang="ko-KR" sz="1600" kern="0" dirty="0" smtClean="0">
                  <a:solidFill>
                    <a:srgbClr val="000000">
                      <a:hueOff val="0"/>
                      <a:satOff val="0"/>
                      <a:lumOff val="0"/>
                      <a:alphaOff val="0"/>
                    </a:srgbClr>
                  </a:solidFill>
                  <a:latin typeface="Times New Roman" panose="02020603050405020304" pitchFamily="18" charset="0"/>
                  <a:cs typeface="Times New Roman" panose="02020603050405020304" pitchFamily="18" charset="0"/>
                </a:rPr>
                <a:t>Find </a:t>
              </a:r>
              <a:r>
                <a:rPr lang="en-US" altLang="ko-KR" sz="1600" kern="0" dirty="0">
                  <a:solidFill>
                    <a:srgbClr val="000000">
                      <a:hueOff val="0"/>
                      <a:satOff val="0"/>
                      <a:lumOff val="0"/>
                      <a:alphaOff val="0"/>
                    </a:srgbClr>
                  </a:solidFill>
                  <a:latin typeface="Times New Roman" panose="02020603050405020304" pitchFamily="18" charset="0"/>
                  <a:cs typeface="Times New Roman" panose="02020603050405020304" pitchFamily="18" charset="0"/>
                </a:rPr>
                <a:t>highly searched keywords</a:t>
              </a:r>
            </a:p>
          </p:txBody>
        </p:sp>
        <p:sp>
          <p:nvSpPr>
            <p:cNvPr id="23" name="Freeform 22"/>
            <p:cNvSpPr/>
            <p:nvPr/>
          </p:nvSpPr>
          <p:spPr>
            <a:xfrm>
              <a:off x="1940774"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92D050"/>
            </a:solidFill>
            <a:ln w="9525" cap="flat" cmpd="sng" algn="ctr">
              <a:solidFill>
                <a:schemeClr val="accent4">
                  <a:lumMod val="75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4</a:t>
              </a:r>
            </a:p>
          </p:txBody>
        </p:sp>
      </p:grpSp>
      <p:grpSp>
        <p:nvGrpSpPr>
          <p:cNvPr id="24" name="Group 23"/>
          <p:cNvGrpSpPr/>
          <p:nvPr/>
        </p:nvGrpSpPr>
        <p:grpSpPr>
          <a:xfrm>
            <a:off x="7664006" y="3973687"/>
            <a:ext cx="1638490" cy="1704623"/>
            <a:chOff x="3767607" y="2494743"/>
            <a:chExt cx="1562432" cy="1810009"/>
          </a:xfrm>
        </p:grpSpPr>
        <p:sp>
          <p:nvSpPr>
            <p:cNvPr id="25" name="Round Same Side Corner Rectangle 24"/>
            <p:cNvSpPr/>
            <p:nvPr/>
          </p:nvSpPr>
          <p:spPr>
            <a:xfrm>
              <a:off x="3767607" y="2494743"/>
              <a:ext cx="1562432" cy="1308490"/>
            </a:xfrm>
            <a:prstGeom prst="round2SameRect">
              <a:avLst>
                <a:gd name="adj1" fmla="val 8000"/>
                <a:gd name="adj2" fmla="val 0"/>
              </a:avLst>
            </a:prstGeom>
            <a:solidFill>
              <a:srgbClr val="FFFFFF"/>
            </a:solidFill>
            <a:ln w="25400" cap="flat" cmpd="sng" algn="ctr">
              <a:solidFill>
                <a:srgbClr val="E0F759"/>
              </a:solidFill>
              <a:prstDash val="solid"/>
            </a:ln>
            <a:effectLst/>
          </p:spPr>
          <p:txBody>
            <a:bodyPr/>
            <a:lstStyle/>
            <a:p>
              <a:pPr lvl="0" algn="ctr" latinLnBrk="0">
                <a:lnSpc>
                  <a:spcPts val="2700"/>
                </a:lnSpc>
                <a:defRPr/>
              </a:pPr>
              <a:r>
                <a:rPr lang="en-US" altLang="ko-KR" kern="0" dirty="0" smtClean="0">
                  <a:solidFill>
                    <a:srgbClr val="000000">
                      <a:hueOff val="0"/>
                      <a:satOff val="0"/>
                      <a:lumOff val="0"/>
                      <a:alphaOff val="0"/>
                    </a:srgbClr>
                  </a:solidFill>
                  <a:latin typeface="Times New Roman" panose="02020603050405020304" pitchFamily="18" charset="0"/>
                  <a:cs typeface="Times New Roman" panose="02020603050405020304" pitchFamily="18" charset="0"/>
                </a:rPr>
                <a:t>Respect </a:t>
              </a:r>
              <a:r>
                <a:rPr lang="en-US" altLang="ko-KR" kern="0" dirty="0">
                  <a:solidFill>
                    <a:srgbClr val="000000">
                      <a:hueOff val="0"/>
                      <a:satOff val="0"/>
                      <a:lumOff val="0"/>
                      <a:alphaOff val="0"/>
                    </a:srgbClr>
                  </a:solidFill>
                  <a:latin typeface="Times New Roman" panose="02020603050405020304" pitchFamily="18" charset="0"/>
                  <a:cs typeface="Times New Roman" panose="02020603050405020304" pitchFamily="18" charset="0"/>
                </a:rPr>
                <a:t>to the number of used words</a:t>
              </a:r>
            </a:p>
          </p:txBody>
        </p:sp>
        <p:sp>
          <p:nvSpPr>
            <p:cNvPr id="26" name="Freeform 25"/>
            <p:cNvSpPr/>
            <p:nvPr/>
          </p:nvSpPr>
          <p:spPr>
            <a:xfrm>
              <a:off x="3767607"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FFC000"/>
            </a:solidFill>
            <a:ln w="9525" cap="flat" cmpd="sng" algn="ctr">
              <a:solidFill>
                <a:srgbClr val="FFFF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5</a:t>
              </a:r>
            </a:p>
          </p:txBody>
        </p:sp>
      </p:grpSp>
      <p:grpSp>
        <p:nvGrpSpPr>
          <p:cNvPr id="27" name="Group 26"/>
          <p:cNvGrpSpPr/>
          <p:nvPr/>
        </p:nvGrpSpPr>
        <p:grpSpPr>
          <a:xfrm>
            <a:off x="9626282" y="4920999"/>
            <a:ext cx="1467105" cy="1514624"/>
            <a:chOff x="5594441" y="2636912"/>
            <a:chExt cx="1562432" cy="1667840"/>
          </a:xfrm>
        </p:grpSpPr>
        <p:sp>
          <p:nvSpPr>
            <p:cNvPr id="28" name="Round Same Side Corner Rectangle 27"/>
            <p:cNvSpPr/>
            <p:nvPr/>
          </p:nvSpPr>
          <p:spPr>
            <a:xfrm>
              <a:off x="5594441" y="2636912"/>
              <a:ext cx="1562432" cy="1166322"/>
            </a:xfrm>
            <a:prstGeom prst="round2SameRect">
              <a:avLst>
                <a:gd name="adj1" fmla="val 8000"/>
                <a:gd name="adj2" fmla="val 0"/>
              </a:avLst>
            </a:prstGeom>
            <a:solidFill>
              <a:srgbClr val="FFFFFF"/>
            </a:solidFill>
            <a:ln w="25400" cap="flat" cmpd="sng" algn="ctr">
              <a:solidFill>
                <a:srgbClr val="CC0000"/>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Check them before submitting</a:t>
              </a:r>
              <a:r>
                <a:rPr kumimoji="0" lang="en-US" sz="1600" b="0" i="0" u="none" strike="noStrike" kern="0" cap="none" spc="0" normalizeH="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 the MS.</a:t>
              </a:r>
              <a:endParaRPr kumimoji="0" lang="en-US"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p:txBody>
        </p:sp>
        <p:sp>
          <p:nvSpPr>
            <p:cNvPr id="29" name="Freeform 28"/>
            <p:cNvSpPr/>
            <p:nvPr/>
          </p:nvSpPr>
          <p:spPr>
            <a:xfrm>
              <a:off x="5594441" y="3803234"/>
              <a:ext cx="1562432" cy="501518"/>
            </a:xfrm>
            <a:custGeom>
              <a:avLst/>
              <a:gdLst>
                <a:gd name="connsiteX0" fmla="*/ 0 w 1562432"/>
                <a:gd name="connsiteY0" fmla="*/ 0 h 501518"/>
                <a:gd name="connsiteX1" fmla="*/ 1562432 w 1562432"/>
                <a:gd name="connsiteY1" fmla="*/ 0 h 501518"/>
                <a:gd name="connsiteX2" fmla="*/ 1562432 w 1562432"/>
                <a:gd name="connsiteY2" fmla="*/ 501518 h 501518"/>
                <a:gd name="connsiteX3" fmla="*/ 0 w 1562432"/>
                <a:gd name="connsiteY3" fmla="*/ 501518 h 501518"/>
                <a:gd name="connsiteX4" fmla="*/ 0 w 1562432"/>
                <a:gd name="connsiteY4" fmla="*/ 0 h 501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32" h="501518">
                  <a:moveTo>
                    <a:pt x="0" y="0"/>
                  </a:moveTo>
                  <a:lnTo>
                    <a:pt x="1562432" y="0"/>
                  </a:lnTo>
                  <a:lnTo>
                    <a:pt x="1562432" y="501518"/>
                  </a:lnTo>
                  <a:lnTo>
                    <a:pt x="0" y="501518"/>
                  </a:lnTo>
                  <a:lnTo>
                    <a:pt x="0" y="0"/>
                  </a:lnTo>
                  <a:close/>
                </a:path>
              </a:pathLst>
            </a:custGeom>
            <a:solidFill>
              <a:srgbClr val="CC0000"/>
            </a:solidFill>
            <a:ln w="9525" cap="flat" cmpd="sng" algn="ctr">
              <a:solidFill>
                <a:srgbClr val="CC00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88583" tIns="0" rIns="376124" bIns="0" numCol="1" spcCol="1270" anchor="ctr" anchorCtr="0">
              <a:noAutofit/>
            </a:bodyPr>
            <a:lstStyle/>
            <a:p>
              <a:pPr marL="0" marR="0" lvl="0" indent="0" algn="ctr" defTabSz="1033463"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   6  </a:t>
              </a:r>
            </a:p>
          </p:txBody>
        </p:sp>
      </p:grpSp>
    </p:spTree>
    <p:extLst>
      <p:ext uri="{BB962C8B-B14F-4D97-AF65-F5344CB8AC3E}">
        <p14:creationId xmlns:p14="http://schemas.microsoft.com/office/powerpoint/2010/main" val="230385456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barn(inVertical)">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wipe(down)">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636"/>
          <a:stretch/>
        </p:blipFill>
        <p:spPr>
          <a:xfrm>
            <a:off x="1560656" y="0"/>
            <a:ext cx="9180231" cy="68158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77346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1088" y="1992132"/>
            <a:ext cx="1974241" cy="1929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3725050" y="195702"/>
            <a:ext cx="7398804" cy="5522366"/>
            <a:chOff x="3773818" y="323801"/>
            <a:chExt cx="7398804" cy="5522366"/>
          </a:xfrm>
        </p:grpSpPr>
        <p:graphicFrame>
          <p:nvGraphicFramePr>
            <p:cNvPr id="5" name="Diagram 4"/>
            <p:cNvGraphicFramePr/>
            <p:nvPr>
              <p:extLst>
                <p:ext uri="{D42A27DB-BD31-4B8C-83A1-F6EECF244321}">
                  <p14:modId xmlns:p14="http://schemas.microsoft.com/office/powerpoint/2010/main" val="255280326"/>
                </p:ext>
              </p:extLst>
            </p:nvPr>
          </p:nvGraphicFramePr>
          <p:xfrm>
            <a:off x="3773818" y="323801"/>
            <a:ext cx="7398804" cy="5522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3918065" y="4221530"/>
              <a:ext cx="1058494" cy="1034509"/>
            </a:xfrm>
            <a:prstGeom prst="rect">
              <a:avLst/>
            </a:prstGeom>
          </p:spPr>
        </p:pic>
        <p:pic>
          <p:nvPicPr>
            <p:cNvPr id="10" name="Pictur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2914" y="2557495"/>
              <a:ext cx="1018690" cy="1054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064" y="963312"/>
              <a:ext cx="1058494" cy="97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 name="Group 17"/>
          <p:cNvGrpSpPr/>
          <p:nvPr/>
        </p:nvGrpSpPr>
        <p:grpSpPr>
          <a:xfrm>
            <a:off x="934034" y="5758122"/>
            <a:ext cx="11379886" cy="717862"/>
            <a:chOff x="309978" y="5962901"/>
            <a:chExt cx="11379886" cy="717862"/>
          </a:xfrm>
        </p:grpSpPr>
        <p:sp>
          <p:nvSpPr>
            <p:cNvPr id="14" name="Rectangle 13"/>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endPar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5" name="Rectangle 14"/>
            <p:cNvSpPr/>
            <p:nvPr/>
          </p:nvSpPr>
          <p:spPr>
            <a:xfrm>
              <a:off x="7903250" y="6219099"/>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endPar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16" name="Picture 15"/>
            <p:cNvPicPr>
              <a:picLocks noChangeAspect="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81380" y="5962901"/>
              <a:ext cx="1314638" cy="717862"/>
            </a:xfrm>
            <a:prstGeom prst="rect">
              <a:avLst/>
            </a:prstGeom>
          </p:spPr>
        </p:pic>
        <p:pic>
          <p:nvPicPr>
            <p:cNvPr id="17" name="Picture 16"/>
            <p:cNvPicPr>
              <a:picLocks noChangeAspect="1"/>
            </p:cNvPicPr>
            <p:nvPr/>
          </p:nvPicPr>
          <p:blipFill>
            <a:blip r:embed="rId14" cstate="print">
              <a:clrChange>
                <a:clrFrom>
                  <a:srgbClr val="D2D2D2"/>
                </a:clrFrom>
                <a:clrTo>
                  <a:srgbClr val="D2D2D2">
                    <a:alpha val="0"/>
                  </a:srgbClr>
                </a:clrTo>
              </a:clrChang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spTree>
    <p:extLst>
      <p:ext uri="{BB962C8B-B14F-4D97-AF65-F5344CB8AC3E}">
        <p14:creationId xmlns:p14="http://schemas.microsoft.com/office/powerpoint/2010/main" val="532281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11255369" y="6404988"/>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050">
                <a:solidFill>
                  <a:srgbClr val="A08366"/>
                </a:solidFill>
                <a:cs typeface="B Lotus" panose="00000400000000000000" pitchFamily="2" charset="-78"/>
              </a:rPr>
              <a:pPr defTabSz="685800" latinLnBrk="0">
                <a:defRPr/>
              </a:pPr>
              <a:t>2</a:t>
            </a:fld>
            <a:endParaRPr lang="en-US" sz="1050">
              <a:solidFill>
                <a:srgbClr val="A08366"/>
              </a:solidFill>
              <a:cs typeface="B Lotus" panose="00000400000000000000" pitchFamily="2" charset="-78"/>
            </a:endParaRPr>
          </a:p>
        </p:txBody>
      </p:sp>
      <p:sp>
        <p:nvSpPr>
          <p:cNvPr id="5" name="TextBox 4"/>
          <p:cNvSpPr txBox="1"/>
          <p:nvPr/>
        </p:nvSpPr>
        <p:spPr>
          <a:xfrm>
            <a:off x="2992582" y="1205216"/>
            <a:ext cx="6573982" cy="600164"/>
          </a:xfrm>
          <a:prstGeom prst="rect">
            <a:avLst/>
          </a:prstGeom>
          <a:blipFill>
            <a:blip r:embed="rId3"/>
            <a:tile tx="0" ty="0" sx="100000" sy="100000" flip="none" algn="tl"/>
          </a:blipFill>
          <a:ln w="10000" cap="flat" cmpd="sng" algn="ctr">
            <a:solidFill>
              <a:srgbClr val="C17529"/>
            </a:solidFill>
            <a:prstDash val="solid"/>
          </a:ln>
          <a:effectLst>
            <a:outerShdw blurRad="76200" dist="50800" dir="5400000" rotWithShape="0">
              <a:srgbClr val="4E3B30">
                <a:alpha val="60000"/>
              </a:srgbClr>
            </a:outerShdw>
          </a:effectLst>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5800" rtl="1" fontAlgn="base" latinLnBrk="0">
              <a:spcBef>
                <a:spcPct val="0"/>
              </a:spcBef>
              <a:spcAft>
                <a:spcPct val="0"/>
              </a:spcAft>
              <a:defRPr/>
            </a:pPr>
            <a:r>
              <a:rPr lang="en-US" sz="3000" b="1" kern="0" dirty="0">
                <a:ln w="11430"/>
                <a:solidFill>
                  <a:srgbClr val="FFFF00"/>
                </a:solidFill>
                <a:effectLst>
                  <a:outerShdw blurRad="80000" dist="40000" dir="5040000" algn="tl">
                    <a:srgbClr val="000000">
                      <a:alpha val="30000"/>
                    </a:srgbClr>
                  </a:outerShdw>
                </a:effectLst>
                <a:latin typeface="Franklin Gothic Book"/>
                <a:cs typeface="B Titr" panose="00000700000000000000" pitchFamily="2" charset="-78"/>
              </a:rPr>
              <a:t> </a:t>
            </a:r>
            <a:r>
              <a:rPr lang="en-US" sz="3300" b="1" kern="0" dirty="0">
                <a:ln w="11430"/>
                <a:solidFill>
                  <a:srgbClr val="FFFF00"/>
                </a:solidFill>
                <a:effectLst>
                  <a:outerShdw blurRad="80000" dist="40000" dir="5040000" algn="tl">
                    <a:srgbClr val="000000">
                      <a:alpha val="30000"/>
                    </a:srgbClr>
                  </a:outerShdw>
                </a:effectLst>
                <a:latin typeface="Times New Roman"/>
                <a:cs typeface="B Nazanin" panose="00000400000000000000" pitchFamily="2" charset="-78"/>
              </a:rPr>
              <a:t>Different parts of a research paper</a:t>
            </a:r>
            <a:endParaRPr lang="en-US" sz="2400" b="1" kern="0" dirty="0">
              <a:ln w="11430"/>
              <a:solidFill>
                <a:srgbClr val="FFC000"/>
              </a:solidFill>
              <a:effectLst>
                <a:outerShdw blurRad="80000" dist="40000" dir="5040000" algn="tl">
                  <a:srgbClr val="000000">
                    <a:alpha val="30000"/>
                  </a:srgbClr>
                </a:outerShdw>
              </a:effectLst>
              <a:latin typeface="Times New Roman"/>
              <a:cs typeface="B Nazanin" panose="00000400000000000000" pitchFamily="2" charset="-78"/>
            </a:endParaRPr>
          </a:p>
        </p:txBody>
      </p:sp>
      <p:grpSp>
        <p:nvGrpSpPr>
          <p:cNvPr id="4" name="Group 3"/>
          <p:cNvGrpSpPr/>
          <p:nvPr/>
        </p:nvGrpSpPr>
        <p:grpSpPr>
          <a:xfrm>
            <a:off x="2575283" y="1957282"/>
            <a:ext cx="8023387" cy="3323987"/>
            <a:chOff x="2575283" y="1957282"/>
            <a:chExt cx="8023387" cy="3323987"/>
          </a:xfrm>
        </p:grpSpPr>
        <p:sp>
          <p:nvSpPr>
            <p:cNvPr id="10244" name="TextBox 3"/>
            <p:cNvSpPr txBox="1">
              <a:spLocks noChangeArrowheads="1"/>
            </p:cNvSpPr>
            <p:nvPr/>
          </p:nvSpPr>
          <p:spPr bwMode="auto">
            <a:xfrm>
              <a:off x="2575283" y="2280447"/>
              <a:ext cx="28439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0">
                  <a:solidFill>
                    <a:schemeClr val="tx1"/>
                  </a:solidFill>
                  <a:latin typeface="Times New Roman" panose="02020603050405020304" pitchFamily="18" charset="0"/>
                  <a:cs typeface="Arial" panose="020B0604020202020204" pitchFamily="34" charset="0"/>
                </a:defRPr>
              </a:lvl1pPr>
              <a:lvl2pPr marL="742950" indent="-285750" eaLnBrk="0" hangingPunct="0">
                <a:defRPr sz="15000">
                  <a:solidFill>
                    <a:schemeClr val="tx1"/>
                  </a:solidFill>
                  <a:latin typeface="Times New Roman" panose="02020603050405020304" pitchFamily="18" charset="0"/>
                  <a:cs typeface="Arial" panose="020B0604020202020204" pitchFamily="34" charset="0"/>
                </a:defRPr>
              </a:lvl2pPr>
              <a:lvl3pPr marL="1143000" indent="-228600" eaLnBrk="0" hangingPunct="0">
                <a:defRPr sz="15000">
                  <a:solidFill>
                    <a:schemeClr val="tx1"/>
                  </a:solidFill>
                  <a:latin typeface="Times New Roman" panose="02020603050405020304" pitchFamily="18" charset="0"/>
                  <a:cs typeface="Arial" panose="020B0604020202020204" pitchFamily="34" charset="0"/>
                </a:defRPr>
              </a:lvl3pPr>
              <a:lvl4pPr marL="1600200" indent="-228600" eaLnBrk="0" hangingPunct="0">
                <a:defRPr sz="15000">
                  <a:solidFill>
                    <a:schemeClr val="tx1"/>
                  </a:solidFill>
                  <a:latin typeface="Times New Roman" panose="02020603050405020304" pitchFamily="18" charset="0"/>
                  <a:cs typeface="Arial" panose="020B0604020202020204" pitchFamily="34" charset="0"/>
                </a:defRPr>
              </a:lvl4pPr>
              <a:lvl5pPr marL="2057400" indent="-228600" eaLnBrk="0" hangingPunct="0">
                <a:defRPr sz="1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9pPr>
            </a:lstStyle>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Title </a:t>
              </a:r>
              <a:endParaRPr lang="fa-IR" sz="2100" dirty="0">
                <a:solidFill>
                  <a:srgbClr val="402000"/>
                </a:solidFill>
                <a:effectLst>
                  <a:outerShdw blurRad="38100" dist="38100" dir="2700000" algn="tl">
                    <a:srgbClr val="000000">
                      <a:alpha val="43137"/>
                    </a:srgbClr>
                  </a:outerShdw>
                </a:effectLst>
                <a:cs typeface="B Koodak" panose="00000700000000000000" pitchFamily="2" charset="-78"/>
              </a:endParaRP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Abstract </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Keywords</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Introduction</a:t>
              </a:r>
            </a:p>
          </p:txBody>
        </p:sp>
        <p:sp>
          <p:nvSpPr>
            <p:cNvPr id="7" name="TextBox 3"/>
            <p:cNvSpPr txBox="1">
              <a:spLocks noChangeArrowheads="1"/>
            </p:cNvSpPr>
            <p:nvPr/>
          </p:nvSpPr>
          <p:spPr bwMode="auto">
            <a:xfrm>
              <a:off x="7754680" y="1957282"/>
              <a:ext cx="284399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0">
                  <a:solidFill>
                    <a:schemeClr val="tx1"/>
                  </a:solidFill>
                  <a:latin typeface="Times New Roman" panose="02020603050405020304" pitchFamily="18" charset="0"/>
                  <a:cs typeface="Arial" panose="020B0604020202020204" pitchFamily="34" charset="0"/>
                </a:defRPr>
              </a:lvl1pPr>
              <a:lvl2pPr marL="742950" indent="-285750" eaLnBrk="0" hangingPunct="0">
                <a:defRPr sz="15000">
                  <a:solidFill>
                    <a:schemeClr val="tx1"/>
                  </a:solidFill>
                  <a:latin typeface="Times New Roman" panose="02020603050405020304" pitchFamily="18" charset="0"/>
                  <a:cs typeface="Arial" panose="020B0604020202020204" pitchFamily="34" charset="0"/>
                </a:defRPr>
              </a:lvl2pPr>
              <a:lvl3pPr marL="1143000" indent="-228600" eaLnBrk="0" hangingPunct="0">
                <a:defRPr sz="15000">
                  <a:solidFill>
                    <a:schemeClr val="tx1"/>
                  </a:solidFill>
                  <a:latin typeface="Times New Roman" panose="02020603050405020304" pitchFamily="18" charset="0"/>
                  <a:cs typeface="Arial" panose="020B0604020202020204" pitchFamily="34" charset="0"/>
                </a:defRPr>
              </a:lvl3pPr>
              <a:lvl4pPr marL="1600200" indent="-228600" eaLnBrk="0" hangingPunct="0">
                <a:defRPr sz="15000">
                  <a:solidFill>
                    <a:schemeClr val="tx1"/>
                  </a:solidFill>
                  <a:latin typeface="Times New Roman" panose="02020603050405020304" pitchFamily="18" charset="0"/>
                  <a:cs typeface="Arial" panose="020B0604020202020204" pitchFamily="34" charset="0"/>
                </a:defRPr>
              </a:lvl4pPr>
              <a:lvl5pPr marL="2057400" indent="-228600" eaLnBrk="0" hangingPunct="0">
                <a:defRPr sz="1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9pPr>
            </a:lstStyle>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Material &amp; Methods</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Results &amp; Discussion </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Conclusion</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Acknowledgments</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References</a:t>
              </a:r>
            </a:p>
          </p:txBody>
        </p:sp>
      </p:grpSp>
      <p:grpSp>
        <p:nvGrpSpPr>
          <p:cNvPr id="10" name="Group 9"/>
          <p:cNvGrpSpPr/>
          <p:nvPr/>
        </p:nvGrpSpPr>
        <p:grpSpPr>
          <a:xfrm>
            <a:off x="1173051" y="5920131"/>
            <a:ext cx="11379886" cy="656308"/>
            <a:chOff x="309978" y="5962901"/>
            <a:chExt cx="11379886" cy="656308"/>
          </a:xfrm>
        </p:grpSpPr>
        <p:sp>
          <p:nvSpPr>
            <p:cNvPr id="11" name="Rectangle 10"/>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endPar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2" name="Rectangle 11"/>
            <p:cNvSpPr/>
            <p:nvPr/>
          </p:nvSpPr>
          <p:spPr>
            <a:xfrm>
              <a:off x="7903250" y="6219099"/>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endPar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13" name="Picture 12"/>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347339" y="6067197"/>
              <a:ext cx="911972" cy="497985"/>
            </a:xfrm>
            <a:prstGeom prst="rect">
              <a:avLst/>
            </a:prstGeom>
          </p:spPr>
        </p:pic>
        <p:pic>
          <p:nvPicPr>
            <p:cNvPr id="14" name="Picture 13"/>
            <p:cNvPicPr>
              <a:picLocks noChangeAspect="1"/>
            </p:cNvPicPr>
            <p:nvPr/>
          </p:nvPicPr>
          <p:blipFill>
            <a:blip r:embed="rId5" cstate="print">
              <a:clrChange>
                <a:clrFrom>
                  <a:srgbClr val="D2D2D2"/>
                </a:clrFrom>
                <a:clrTo>
                  <a:srgbClr val="D2D2D2">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grpSp>
        <p:nvGrpSpPr>
          <p:cNvPr id="3" name="Group 2"/>
          <p:cNvGrpSpPr/>
          <p:nvPr/>
        </p:nvGrpSpPr>
        <p:grpSpPr>
          <a:xfrm>
            <a:off x="2575283" y="2898198"/>
            <a:ext cx="2673301" cy="721077"/>
            <a:chOff x="2575283" y="3619275"/>
            <a:chExt cx="2673301" cy="721077"/>
          </a:xfrm>
        </p:grpSpPr>
        <p:grpSp>
          <p:nvGrpSpPr>
            <p:cNvPr id="15" name="Group 14"/>
            <p:cNvGrpSpPr/>
            <p:nvPr/>
          </p:nvGrpSpPr>
          <p:grpSpPr>
            <a:xfrm>
              <a:off x="3993210" y="3619275"/>
              <a:ext cx="1255374" cy="595263"/>
              <a:chOff x="733971" y="2379703"/>
              <a:chExt cx="1658386" cy="1006492"/>
            </a:xfrm>
          </p:grpSpPr>
          <p:grpSp>
            <p:nvGrpSpPr>
              <p:cNvPr id="16" name="Group 15"/>
              <p:cNvGrpSpPr/>
              <p:nvPr/>
            </p:nvGrpSpPr>
            <p:grpSpPr>
              <a:xfrm rot="2755873">
                <a:off x="1431206" y="1771424"/>
                <a:ext cx="352871" cy="1569430"/>
                <a:chOff x="3876481" y="477957"/>
                <a:chExt cx="905245" cy="5753244"/>
              </a:xfrm>
            </p:grpSpPr>
            <p:sp>
              <p:nvSpPr>
                <p:cNvPr id="18" name="Rectangle 3"/>
                <p:cNvSpPr/>
                <p:nvPr/>
              </p:nvSpPr>
              <p:spPr>
                <a:xfrm>
                  <a:off x="4022506" y="477957"/>
                  <a:ext cx="622467" cy="51698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7" h="559816">
                      <a:moveTo>
                        <a:pt x="6439" y="180962"/>
                      </a:moveTo>
                      <a:cubicBezTo>
                        <a:pt x="23611" y="-25100"/>
                        <a:pt x="671848" y="-83055"/>
                        <a:pt x="830687" y="155204"/>
                      </a:cubicBezTo>
                      <a:lnTo>
                        <a:pt x="824248" y="546937"/>
                      </a:lnTo>
                      <a:cubicBezTo>
                        <a:pt x="530180" y="390244"/>
                        <a:pt x="184597" y="452492"/>
                        <a:pt x="0" y="559816"/>
                      </a:cubicBezTo>
                      <a:lnTo>
                        <a:pt x="6439" y="180962"/>
                      </a:lnTo>
                      <a:close/>
                    </a:path>
                  </a:pathLst>
                </a:custGeom>
                <a:gradFill>
                  <a:gsLst>
                    <a:gs pos="92000">
                      <a:srgbClr val="FF5050"/>
                    </a:gs>
                    <a:gs pos="99000">
                      <a:srgbClr val="CC0000"/>
                    </a:gs>
                    <a:gs pos="0">
                      <a:srgbClr val="CC0000"/>
                    </a:gs>
                    <a:gs pos="30000">
                      <a:srgbClr val="FF5050"/>
                    </a:gs>
                    <a:gs pos="64000">
                      <a:srgbClr val="990000"/>
                    </a:gs>
                    <a:gs pos="82000">
                      <a:srgbClr val="CC0000"/>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19" name="Rectangle 3"/>
                <p:cNvSpPr/>
                <p:nvPr/>
              </p:nvSpPr>
              <p:spPr>
                <a:xfrm>
                  <a:off x="3916346" y="902448"/>
                  <a:ext cx="830474" cy="20008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9186 h 197638"/>
                    <a:gd name="connsiteX1" fmla="*/ 824249 w 830474"/>
                    <a:gd name="connsiteY1" fmla="*/ 96092 h 197638"/>
                    <a:gd name="connsiteX2" fmla="*/ 830474 w 830474"/>
                    <a:gd name="connsiteY2" fmla="*/ 191467 h 197638"/>
                    <a:gd name="connsiteX3" fmla="*/ 6226 w 830474"/>
                    <a:gd name="connsiteY3" fmla="*/ 189149 h 197638"/>
                    <a:gd name="connsiteX4" fmla="*/ 0 w 830474"/>
                    <a:gd name="connsiteY4" fmla="*/ 109186 h 197638"/>
                    <a:gd name="connsiteX0" fmla="*/ 0 w 830474"/>
                    <a:gd name="connsiteY0" fmla="*/ 111637 h 200089"/>
                    <a:gd name="connsiteX1" fmla="*/ 824249 w 830474"/>
                    <a:gd name="connsiteY1" fmla="*/ 98543 h 200089"/>
                    <a:gd name="connsiteX2" fmla="*/ 830474 w 830474"/>
                    <a:gd name="connsiteY2" fmla="*/ 193918 h 200089"/>
                    <a:gd name="connsiteX3" fmla="*/ 6226 w 830474"/>
                    <a:gd name="connsiteY3" fmla="*/ 191600 h 200089"/>
                    <a:gd name="connsiteX4" fmla="*/ 0 w 830474"/>
                    <a:gd name="connsiteY4" fmla="*/ 111637 h 2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200089">
                      <a:moveTo>
                        <a:pt x="0" y="111637"/>
                      </a:moveTo>
                      <a:cubicBezTo>
                        <a:pt x="131155" y="-20514"/>
                        <a:pt x="590027" y="-48073"/>
                        <a:pt x="824249" y="98543"/>
                      </a:cubicBezTo>
                      <a:cubicBezTo>
                        <a:pt x="825480" y="243474"/>
                        <a:pt x="826710" y="183234"/>
                        <a:pt x="830474" y="193918"/>
                      </a:cubicBezTo>
                      <a:cubicBezTo>
                        <a:pt x="536406" y="37225"/>
                        <a:pt x="190823" y="84276"/>
                        <a:pt x="6226" y="191600"/>
                      </a:cubicBezTo>
                      <a:cubicBezTo>
                        <a:pt x="3306" y="179298"/>
                        <a:pt x="387" y="253120"/>
                        <a:pt x="0" y="111637"/>
                      </a:cubicBezTo>
                      <a:close/>
                    </a:path>
                  </a:pathLst>
                </a:custGeom>
                <a:gradFill flip="none" rotWithShape="1">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0" name="Rectangle 3"/>
                <p:cNvSpPr/>
                <p:nvPr/>
              </p:nvSpPr>
              <p:spPr>
                <a:xfrm>
                  <a:off x="3876481" y="994622"/>
                  <a:ext cx="902033" cy="24882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6576"/>
                    <a:gd name="connsiteY0" fmla="*/ 103647 h 248823"/>
                    <a:gd name="connsiteX1" fmla="*/ 870790 w 906576"/>
                    <a:gd name="connsiteY1" fmla="*/ 95391 h 248823"/>
                    <a:gd name="connsiteX2" fmla="*/ 889111 w 906576"/>
                    <a:gd name="connsiteY2" fmla="*/ 248823 h 248823"/>
                    <a:gd name="connsiteX3" fmla="*/ 44453 w 906576"/>
                    <a:gd name="connsiteY3" fmla="*/ 238427 h 248823"/>
                    <a:gd name="connsiteX4" fmla="*/ 46541 w 906576"/>
                    <a:gd name="connsiteY4" fmla="*/ 103647 h 248823"/>
                    <a:gd name="connsiteX0" fmla="*/ 46541 w 908710"/>
                    <a:gd name="connsiteY0" fmla="*/ 103647 h 248823"/>
                    <a:gd name="connsiteX1" fmla="*/ 870790 w 908710"/>
                    <a:gd name="connsiteY1" fmla="*/ 95391 h 248823"/>
                    <a:gd name="connsiteX2" fmla="*/ 889111 w 908710"/>
                    <a:gd name="connsiteY2" fmla="*/ 248823 h 248823"/>
                    <a:gd name="connsiteX3" fmla="*/ 44453 w 908710"/>
                    <a:gd name="connsiteY3" fmla="*/ 238427 h 248823"/>
                    <a:gd name="connsiteX4" fmla="*/ 46541 w 908710"/>
                    <a:gd name="connsiteY4" fmla="*/ 103647 h 248823"/>
                    <a:gd name="connsiteX0" fmla="*/ 39864 w 902033"/>
                    <a:gd name="connsiteY0" fmla="*/ 103647 h 248823"/>
                    <a:gd name="connsiteX1" fmla="*/ 864113 w 902033"/>
                    <a:gd name="connsiteY1" fmla="*/ 95391 h 248823"/>
                    <a:gd name="connsiteX2" fmla="*/ 882434 w 902033"/>
                    <a:gd name="connsiteY2" fmla="*/ 248823 h 248823"/>
                    <a:gd name="connsiteX3" fmla="*/ 37776 w 902033"/>
                    <a:gd name="connsiteY3" fmla="*/ 238427 h 248823"/>
                    <a:gd name="connsiteX4" fmla="*/ 39864 w 902033"/>
                    <a:gd name="connsiteY4" fmla="*/ 103647 h 24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33" h="248823">
                      <a:moveTo>
                        <a:pt x="39864" y="103647"/>
                      </a:moveTo>
                      <a:cubicBezTo>
                        <a:pt x="171019" y="-21360"/>
                        <a:pt x="639416" y="-44082"/>
                        <a:pt x="864113" y="95391"/>
                      </a:cubicBezTo>
                      <a:cubicBezTo>
                        <a:pt x="934566" y="155656"/>
                        <a:pt x="885927" y="240558"/>
                        <a:pt x="882434" y="248823"/>
                      </a:cubicBezTo>
                      <a:cubicBezTo>
                        <a:pt x="588366" y="92130"/>
                        <a:pt x="222373" y="131103"/>
                        <a:pt x="37776" y="238427"/>
                      </a:cubicBezTo>
                      <a:cubicBezTo>
                        <a:pt x="28937" y="243880"/>
                        <a:pt x="-43880" y="170831"/>
                        <a:pt x="39864"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1" name="Rectangle 3"/>
                <p:cNvSpPr/>
                <p:nvPr/>
              </p:nvSpPr>
              <p:spPr>
                <a:xfrm>
                  <a:off x="3911888" y="1125062"/>
                  <a:ext cx="855712" cy="588285"/>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6439 w 848443"/>
                    <a:gd name="connsiteY0" fmla="*/ 205890 h 584744"/>
                    <a:gd name="connsiteX1" fmla="*/ 848443 w 848443"/>
                    <a:gd name="connsiteY1" fmla="*/ 138703 h 584744"/>
                    <a:gd name="connsiteX2" fmla="*/ 824248 w 848443"/>
                    <a:gd name="connsiteY2" fmla="*/ 571865 h 584744"/>
                    <a:gd name="connsiteX3" fmla="*/ 0 w 848443"/>
                    <a:gd name="connsiteY3" fmla="*/ 584744 h 584744"/>
                    <a:gd name="connsiteX4" fmla="*/ 6439 w 848443"/>
                    <a:gd name="connsiteY4" fmla="*/ 205890 h 584744"/>
                    <a:gd name="connsiteX0" fmla="*/ 521 w 848443"/>
                    <a:gd name="connsiteY0" fmla="*/ 160274 h 619027"/>
                    <a:gd name="connsiteX1" fmla="*/ 848443 w 848443"/>
                    <a:gd name="connsiteY1" fmla="*/ 172986 h 619027"/>
                    <a:gd name="connsiteX2" fmla="*/ 824248 w 848443"/>
                    <a:gd name="connsiteY2" fmla="*/ 606148 h 619027"/>
                    <a:gd name="connsiteX3" fmla="*/ 0 w 848443"/>
                    <a:gd name="connsiteY3" fmla="*/ 619027 h 619027"/>
                    <a:gd name="connsiteX4" fmla="*/ 521 w 848443"/>
                    <a:gd name="connsiteY4" fmla="*/ 160274 h 619027"/>
                    <a:gd name="connsiteX0" fmla="*/ 521 w 848443"/>
                    <a:gd name="connsiteY0" fmla="*/ 113985 h 572738"/>
                    <a:gd name="connsiteX1" fmla="*/ 848443 w 848443"/>
                    <a:gd name="connsiteY1" fmla="*/ 126697 h 572738"/>
                    <a:gd name="connsiteX2" fmla="*/ 824248 w 848443"/>
                    <a:gd name="connsiteY2" fmla="*/ 559859 h 572738"/>
                    <a:gd name="connsiteX3" fmla="*/ 0 w 848443"/>
                    <a:gd name="connsiteY3" fmla="*/ 572738 h 572738"/>
                    <a:gd name="connsiteX4" fmla="*/ 521 w 848443"/>
                    <a:gd name="connsiteY4" fmla="*/ 113985 h 572738"/>
                    <a:gd name="connsiteX0" fmla="*/ 521 w 848443"/>
                    <a:gd name="connsiteY0" fmla="*/ 86089 h 544842"/>
                    <a:gd name="connsiteX1" fmla="*/ 848443 w 848443"/>
                    <a:gd name="connsiteY1" fmla="*/ 98801 h 544842"/>
                    <a:gd name="connsiteX2" fmla="*/ 824248 w 848443"/>
                    <a:gd name="connsiteY2" fmla="*/ 531963 h 544842"/>
                    <a:gd name="connsiteX3" fmla="*/ 0 w 848443"/>
                    <a:gd name="connsiteY3" fmla="*/ 544842 h 544842"/>
                    <a:gd name="connsiteX4" fmla="*/ 521 w 848443"/>
                    <a:gd name="connsiteY4" fmla="*/ 86089 h 544842"/>
                    <a:gd name="connsiteX0" fmla="*/ 521 w 848443"/>
                    <a:gd name="connsiteY0" fmla="*/ 96683 h 555436"/>
                    <a:gd name="connsiteX1" fmla="*/ 848443 w 848443"/>
                    <a:gd name="connsiteY1" fmla="*/ 109395 h 555436"/>
                    <a:gd name="connsiteX2" fmla="*/ 824248 w 848443"/>
                    <a:gd name="connsiteY2" fmla="*/ 542557 h 555436"/>
                    <a:gd name="connsiteX3" fmla="*/ 0 w 848443"/>
                    <a:gd name="connsiteY3" fmla="*/ 555436 h 555436"/>
                    <a:gd name="connsiteX4" fmla="*/ 521 w 848443"/>
                    <a:gd name="connsiteY4" fmla="*/ 96683 h 555436"/>
                    <a:gd name="connsiteX0" fmla="*/ 521 w 848443"/>
                    <a:gd name="connsiteY0" fmla="*/ 102856 h 561609"/>
                    <a:gd name="connsiteX1" fmla="*/ 848443 w 848443"/>
                    <a:gd name="connsiteY1" fmla="*/ 115568 h 561609"/>
                    <a:gd name="connsiteX2" fmla="*/ 824248 w 848443"/>
                    <a:gd name="connsiteY2" fmla="*/ 548730 h 561609"/>
                    <a:gd name="connsiteX3" fmla="*/ 0 w 848443"/>
                    <a:gd name="connsiteY3" fmla="*/ 561609 h 561609"/>
                    <a:gd name="connsiteX4" fmla="*/ 521 w 848443"/>
                    <a:gd name="connsiteY4" fmla="*/ 102856 h 561609"/>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39044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47922 w 848443"/>
                    <a:gd name="connsiteY2" fmla="*/ 552241 h 565120"/>
                    <a:gd name="connsiteX3" fmla="*/ 0 w 848443"/>
                    <a:gd name="connsiteY3" fmla="*/ 565120 h 565120"/>
                    <a:gd name="connsiteX4" fmla="*/ 521 w 848443"/>
                    <a:gd name="connsiteY4" fmla="*/ 106367 h 565120"/>
                    <a:gd name="connsiteX0" fmla="*/ 521 w 848443"/>
                    <a:gd name="connsiteY0" fmla="*/ 106367 h 573998"/>
                    <a:gd name="connsiteX1" fmla="*/ 848443 w 848443"/>
                    <a:gd name="connsiteY1" fmla="*/ 119079 h 573998"/>
                    <a:gd name="connsiteX2" fmla="*/ 847922 w 848443"/>
                    <a:gd name="connsiteY2" fmla="*/ 552241 h 573998"/>
                    <a:gd name="connsiteX3" fmla="*/ 0 w 848443"/>
                    <a:gd name="connsiteY3" fmla="*/ 573998 h 573998"/>
                    <a:gd name="connsiteX4" fmla="*/ 521 w 848443"/>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81142"/>
                    <a:gd name="connsiteX1" fmla="*/ 848443 w 853844"/>
                    <a:gd name="connsiteY1" fmla="*/ 119079 h 581142"/>
                    <a:gd name="connsiteX2" fmla="*/ 853841 w 853844"/>
                    <a:gd name="connsiteY2" fmla="*/ 558160 h 581142"/>
                    <a:gd name="connsiteX3" fmla="*/ 0 w 853844"/>
                    <a:gd name="connsiteY3" fmla="*/ 581142 h 581142"/>
                    <a:gd name="connsiteX4" fmla="*/ 521 w 853844"/>
                    <a:gd name="connsiteY4" fmla="*/ 106367 h 581142"/>
                    <a:gd name="connsiteX0" fmla="*/ 521 w 853844"/>
                    <a:gd name="connsiteY0" fmla="*/ 106367 h 581142"/>
                    <a:gd name="connsiteX1" fmla="*/ 848443 w 853844"/>
                    <a:gd name="connsiteY1" fmla="*/ 119079 h 581142"/>
                    <a:gd name="connsiteX2" fmla="*/ 853841 w 853844"/>
                    <a:gd name="connsiteY2" fmla="*/ 567685 h 581142"/>
                    <a:gd name="connsiteX3" fmla="*/ 0 w 853844"/>
                    <a:gd name="connsiteY3" fmla="*/ 581142 h 581142"/>
                    <a:gd name="connsiteX4" fmla="*/ 521 w 853844"/>
                    <a:gd name="connsiteY4" fmla="*/ 106367 h 581142"/>
                    <a:gd name="connsiteX0" fmla="*/ 521 w 853844"/>
                    <a:gd name="connsiteY0" fmla="*/ 110344 h 585119"/>
                    <a:gd name="connsiteX1" fmla="*/ 848443 w 853844"/>
                    <a:gd name="connsiteY1" fmla="*/ 115913 h 585119"/>
                    <a:gd name="connsiteX2" fmla="*/ 853841 w 853844"/>
                    <a:gd name="connsiteY2" fmla="*/ 571662 h 585119"/>
                    <a:gd name="connsiteX3" fmla="*/ 0 w 853844"/>
                    <a:gd name="connsiteY3" fmla="*/ 585119 h 585119"/>
                    <a:gd name="connsiteX4" fmla="*/ 521 w 853844"/>
                    <a:gd name="connsiteY4" fmla="*/ 110344 h 585119"/>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3345"/>
                    <a:gd name="connsiteY0" fmla="*/ 106367 h 588285"/>
                    <a:gd name="connsiteX1" fmla="*/ 852689 w 853345"/>
                    <a:gd name="connsiteY1" fmla="*/ 119079 h 588285"/>
                    <a:gd name="connsiteX2" fmla="*/ 853325 w 853345"/>
                    <a:gd name="connsiteY2" fmla="*/ 567684 h 588285"/>
                    <a:gd name="connsiteX3" fmla="*/ 4246 w 853345"/>
                    <a:gd name="connsiteY3" fmla="*/ 588285 h 588285"/>
                    <a:gd name="connsiteX4" fmla="*/ 4 w 853345"/>
                    <a:gd name="connsiteY4" fmla="*/ 106367 h 588285"/>
                    <a:gd name="connsiteX0" fmla="*/ 4 w 855712"/>
                    <a:gd name="connsiteY0" fmla="*/ 106367 h 588285"/>
                    <a:gd name="connsiteX1" fmla="*/ 852689 w 855712"/>
                    <a:gd name="connsiteY1" fmla="*/ 119079 h 588285"/>
                    <a:gd name="connsiteX2" fmla="*/ 855706 w 855712"/>
                    <a:gd name="connsiteY2" fmla="*/ 570066 h 588285"/>
                    <a:gd name="connsiteX3" fmla="*/ 4246 w 855712"/>
                    <a:gd name="connsiteY3" fmla="*/ 588285 h 588285"/>
                    <a:gd name="connsiteX4" fmla="*/ 4 w 855712"/>
                    <a:gd name="connsiteY4" fmla="*/ 106367 h 58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2" h="588285">
                      <a:moveTo>
                        <a:pt x="4" y="106367"/>
                      </a:moveTo>
                      <a:cubicBezTo>
                        <a:pt x="61565" y="-10919"/>
                        <a:pt x="625788" y="-62955"/>
                        <a:pt x="852689" y="119079"/>
                      </a:cubicBezTo>
                      <a:cubicBezTo>
                        <a:pt x="852515" y="263466"/>
                        <a:pt x="855880" y="425679"/>
                        <a:pt x="855706" y="570066"/>
                      </a:cubicBezTo>
                      <a:cubicBezTo>
                        <a:pt x="505414" y="404495"/>
                        <a:pt x="108945" y="492798"/>
                        <a:pt x="4246" y="588285"/>
                      </a:cubicBezTo>
                      <a:cubicBezTo>
                        <a:pt x="4420" y="435367"/>
                        <a:pt x="-170" y="259285"/>
                        <a:pt x="4" y="106367"/>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2" name="Rectangle 3"/>
                <p:cNvSpPr/>
                <p:nvPr/>
              </p:nvSpPr>
              <p:spPr>
                <a:xfrm>
                  <a:off x="3894895" y="1587709"/>
                  <a:ext cx="886831" cy="24379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4460"/>
                    <a:gd name="connsiteY0" fmla="*/ 103647 h 248823"/>
                    <a:gd name="connsiteX1" fmla="*/ 870790 w 904460"/>
                    <a:gd name="connsiteY1" fmla="*/ 95391 h 248823"/>
                    <a:gd name="connsiteX2" fmla="*/ 889111 w 904460"/>
                    <a:gd name="connsiteY2" fmla="*/ 248823 h 248823"/>
                    <a:gd name="connsiteX3" fmla="*/ 44453 w 904460"/>
                    <a:gd name="connsiteY3" fmla="*/ 238427 h 248823"/>
                    <a:gd name="connsiteX4" fmla="*/ 46541 w 904460"/>
                    <a:gd name="connsiteY4" fmla="*/ 103647 h 248823"/>
                    <a:gd name="connsiteX0" fmla="*/ 35418 w 893337"/>
                    <a:gd name="connsiteY0" fmla="*/ 103647 h 248823"/>
                    <a:gd name="connsiteX1" fmla="*/ 859667 w 893337"/>
                    <a:gd name="connsiteY1" fmla="*/ 95391 h 248823"/>
                    <a:gd name="connsiteX2" fmla="*/ 877988 w 893337"/>
                    <a:gd name="connsiteY2" fmla="*/ 248823 h 248823"/>
                    <a:gd name="connsiteX3" fmla="*/ 33330 w 893337"/>
                    <a:gd name="connsiteY3" fmla="*/ 238427 h 248823"/>
                    <a:gd name="connsiteX4" fmla="*/ 35418 w 893337"/>
                    <a:gd name="connsiteY4" fmla="*/ 103647 h 248823"/>
                    <a:gd name="connsiteX0" fmla="*/ 35418 w 886831"/>
                    <a:gd name="connsiteY0" fmla="*/ 103647 h 243799"/>
                    <a:gd name="connsiteX1" fmla="*/ 859667 w 886831"/>
                    <a:gd name="connsiteY1" fmla="*/ 95391 h 243799"/>
                    <a:gd name="connsiteX2" fmla="*/ 857891 w 886831"/>
                    <a:gd name="connsiteY2" fmla="*/ 243799 h 243799"/>
                    <a:gd name="connsiteX3" fmla="*/ 33330 w 886831"/>
                    <a:gd name="connsiteY3" fmla="*/ 238427 h 243799"/>
                    <a:gd name="connsiteX4" fmla="*/ 35418 w 886831"/>
                    <a:gd name="connsiteY4" fmla="*/ 103647 h 24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31" h="243799">
                      <a:moveTo>
                        <a:pt x="35418" y="103647"/>
                      </a:moveTo>
                      <a:cubicBezTo>
                        <a:pt x="166573" y="-21360"/>
                        <a:pt x="634970" y="-44082"/>
                        <a:pt x="859667" y="95391"/>
                      </a:cubicBezTo>
                      <a:cubicBezTo>
                        <a:pt x="920072" y="180776"/>
                        <a:pt x="861384" y="235534"/>
                        <a:pt x="857891" y="243799"/>
                      </a:cubicBezTo>
                      <a:cubicBezTo>
                        <a:pt x="563823" y="87106"/>
                        <a:pt x="217927" y="131103"/>
                        <a:pt x="33330" y="238427"/>
                      </a:cubicBezTo>
                      <a:cubicBezTo>
                        <a:pt x="24491" y="243880"/>
                        <a:pt x="-38279" y="170830"/>
                        <a:pt x="35418"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3" name="Rectangle 3"/>
                <p:cNvSpPr/>
                <p:nvPr/>
              </p:nvSpPr>
              <p:spPr>
                <a:xfrm>
                  <a:off x="3922679" y="1717185"/>
                  <a:ext cx="830474" cy="199961"/>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2400 h 195441"/>
                    <a:gd name="connsiteX1" fmla="*/ 824249 w 830474"/>
                    <a:gd name="connsiteY1" fmla="*/ 96450 h 195441"/>
                    <a:gd name="connsiteX2" fmla="*/ 830474 w 830474"/>
                    <a:gd name="connsiteY2" fmla="*/ 191825 h 195441"/>
                    <a:gd name="connsiteX3" fmla="*/ 6226 w 830474"/>
                    <a:gd name="connsiteY3" fmla="*/ 189507 h 195441"/>
                    <a:gd name="connsiteX4" fmla="*/ 0 w 830474"/>
                    <a:gd name="connsiteY4" fmla="*/ 102400 h 195441"/>
                    <a:gd name="connsiteX0" fmla="*/ 0 w 830474"/>
                    <a:gd name="connsiteY0" fmla="*/ 107642 h 199961"/>
                    <a:gd name="connsiteX1" fmla="*/ 829012 w 830474"/>
                    <a:gd name="connsiteY1" fmla="*/ 92167 h 199961"/>
                    <a:gd name="connsiteX2" fmla="*/ 830474 w 830474"/>
                    <a:gd name="connsiteY2" fmla="*/ 197067 h 199961"/>
                    <a:gd name="connsiteX3" fmla="*/ 6226 w 830474"/>
                    <a:gd name="connsiteY3" fmla="*/ 194749 h 199961"/>
                    <a:gd name="connsiteX4" fmla="*/ 0 w 830474"/>
                    <a:gd name="connsiteY4" fmla="*/ 107642 h 19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199961">
                      <a:moveTo>
                        <a:pt x="0" y="107642"/>
                      </a:moveTo>
                      <a:cubicBezTo>
                        <a:pt x="131155" y="-17365"/>
                        <a:pt x="604315" y="-47306"/>
                        <a:pt x="829012" y="92167"/>
                      </a:cubicBezTo>
                      <a:cubicBezTo>
                        <a:pt x="830243" y="237098"/>
                        <a:pt x="826710" y="186383"/>
                        <a:pt x="830474" y="197067"/>
                      </a:cubicBezTo>
                      <a:cubicBezTo>
                        <a:pt x="536406" y="57043"/>
                        <a:pt x="200348" y="87425"/>
                        <a:pt x="6226" y="194749"/>
                      </a:cubicBezTo>
                      <a:cubicBezTo>
                        <a:pt x="3306" y="182447"/>
                        <a:pt x="387" y="249125"/>
                        <a:pt x="0" y="107642"/>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4" name="Rectangle 4"/>
                <p:cNvSpPr/>
                <p:nvPr/>
              </p:nvSpPr>
              <p:spPr>
                <a:xfrm>
                  <a:off x="3921744" y="1841887"/>
                  <a:ext cx="204276" cy="303621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6" h="3036214">
                      <a:moveTo>
                        <a:pt x="0" y="70122"/>
                      </a:moveTo>
                      <a:cubicBezTo>
                        <a:pt x="58743" y="35528"/>
                        <a:pt x="131509" y="9349"/>
                        <a:pt x="204276" y="0"/>
                      </a:cubicBezTo>
                      <a:lnTo>
                        <a:pt x="195861" y="3001254"/>
                      </a:lnTo>
                      <a:cubicBezTo>
                        <a:pt x="89435" y="3076051"/>
                        <a:pt x="8253" y="3024629"/>
                        <a:pt x="2805" y="2905888"/>
                      </a:cubicBezTo>
                      <a:lnTo>
                        <a:pt x="0" y="70122"/>
                      </a:ln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5" name="Rectangle 4"/>
                <p:cNvSpPr/>
                <p:nvPr/>
              </p:nvSpPr>
              <p:spPr>
                <a:xfrm>
                  <a:off x="4117605" y="1815572"/>
                  <a:ext cx="439888" cy="3111331"/>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338911"/>
                    <a:gd name="connsiteY0" fmla="*/ 4333 h 3177487"/>
                    <a:gd name="connsiteX1" fmla="*/ 338911 w 338911"/>
                    <a:gd name="connsiteY1" fmla="*/ 144579 h 3177487"/>
                    <a:gd name="connsiteX2" fmla="*/ 333301 w 338911"/>
                    <a:gd name="connsiteY2" fmla="*/ 3171077 h 3177487"/>
                    <a:gd name="connsiteX3" fmla="*/ 137440 w 338911"/>
                    <a:gd name="connsiteY3" fmla="*/ 3050467 h 3177487"/>
                    <a:gd name="connsiteX4" fmla="*/ 0 w 338911"/>
                    <a:gd name="connsiteY4" fmla="*/ 4333 h 3177487"/>
                    <a:gd name="connsiteX0" fmla="*/ 0 w 434278"/>
                    <a:gd name="connsiteY0" fmla="*/ 14099 h 3187253"/>
                    <a:gd name="connsiteX1" fmla="*/ 434278 w 434278"/>
                    <a:gd name="connsiteY1" fmla="*/ 11295 h 3187253"/>
                    <a:gd name="connsiteX2" fmla="*/ 333301 w 434278"/>
                    <a:gd name="connsiteY2" fmla="*/ 3180843 h 3187253"/>
                    <a:gd name="connsiteX3" fmla="*/ 137440 w 434278"/>
                    <a:gd name="connsiteY3" fmla="*/ 3060233 h 3187253"/>
                    <a:gd name="connsiteX4" fmla="*/ 0 w 434278"/>
                    <a:gd name="connsiteY4" fmla="*/ 14099 h 3187253"/>
                    <a:gd name="connsiteX0" fmla="*/ 0 w 434278"/>
                    <a:gd name="connsiteY0" fmla="*/ 23525 h 3196679"/>
                    <a:gd name="connsiteX1" fmla="*/ 434278 w 434278"/>
                    <a:gd name="connsiteY1" fmla="*/ 20721 h 3196679"/>
                    <a:gd name="connsiteX2" fmla="*/ 333301 w 434278"/>
                    <a:gd name="connsiteY2" fmla="*/ 3190269 h 3196679"/>
                    <a:gd name="connsiteX3" fmla="*/ 137440 w 434278"/>
                    <a:gd name="connsiteY3" fmla="*/ 3069659 h 3196679"/>
                    <a:gd name="connsiteX4" fmla="*/ 0 w 434278"/>
                    <a:gd name="connsiteY4" fmla="*/ 23525 h 3196679"/>
                    <a:gd name="connsiteX0" fmla="*/ 0 w 434278"/>
                    <a:gd name="connsiteY0" fmla="*/ 25745 h 3198899"/>
                    <a:gd name="connsiteX1" fmla="*/ 434278 w 434278"/>
                    <a:gd name="connsiteY1" fmla="*/ 22941 h 3198899"/>
                    <a:gd name="connsiteX2" fmla="*/ 333301 w 434278"/>
                    <a:gd name="connsiteY2" fmla="*/ 3192489 h 3198899"/>
                    <a:gd name="connsiteX3" fmla="*/ 137440 w 434278"/>
                    <a:gd name="connsiteY3" fmla="*/ 3071879 h 3198899"/>
                    <a:gd name="connsiteX4" fmla="*/ 0 w 434278"/>
                    <a:gd name="connsiteY4" fmla="*/ 25745 h 3198899"/>
                    <a:gd name="connsiteX0" fmla="*/ 5610 w 439888"/>
                    <a:gd name="connsiteY0" fmla="*/ 25745 h 3197733"/>
                    <a:gd name="connsiteX1" fmla="*/ 439888 w 439888"/>
                    <a:gd name="connsiteY1" fmla="*/ 22941 h 3197733"/>
                    <a:gd name="connsiteX2" fmla="*/ 338911 w 439888"/>
                    <a:gd name="connsiteY2" fmla="*/ 3192489 h 3197733"/>
                    <a:gd name="connsiteX3" fmla="*/ 0 w 439888"/>
                    <a:gd name="connsiteY3" fmla="*/ 3055049 h 3197733"/>
                    <a:gd name="connsiteX4" fmla="*/ 5610 w 439888"/>
                    <a:gd name="connsiteY4" fmla="*/ 25745 h 3197733"/>
                    <a:gd name="connsiteX0" fmla="*/ 5610 w 439888"/>
                    <a:gd name="connsiteY0" fmla="*/ 25745 h 3196681"/>
                    <a:gd name="connsiteX1" fmla="*/ 439888 w 439888"/>
                    <a:gd name="connsiteY1" fmla="*/ 22941 h 3196681"/>
                    <a:gd name="connsiteX2" fmla="*/ 338911 w 439888"/>
                    <a:gd name="connsiteY2" fmla="*/ 3192489 h 3196681"/>
                    <a:gd name="connsiteX3" fmla="*/ 0 w 439888"/>
                    <a:gd name="connsiteY3" fmla="*/ 3032610 h 3196681"/>
                    <a:gd name="connsiteX4" fmla="*/ 5610 w 439888"/>
                    <a:gd name="connsiteY4" fmla="*/ 25745 h 3196681"/>
                    <a:gd name="connsiteX0" fmla="*/ 5610 w 439888"/>
                    <a:gd name="connsiteY0" fmla="*/ 25745 h 3088497"/>
                    <a:gd name="connsiteX1" fmla="*/ 439888 w 439888"/>
                    <a:gd name="connsiteY1" fmla="*/ 22941 h 3088497"/>
                    <a:gd name="connsiteX2" fmla="*/ 431473 w 439888"/>
                    <a:gd name="connsiteY2" fmla="*/ 3049438 h 3088497"/>
                    <a:gd name="connsiteX3" fmla="*/ 0 w 439888"/>
                    <a:gd name="connsiteY3" fmla="*/ 3032610 h 3088497"/>
                    <a:gd name="connsiteX4" fmla="*/ 5610 w 439888"/>
                    <a:gd name="connsiteY4" fmla="*/ 25745 h 3088497"/>
                    <a:gd name="connsiteX0" fmla="*/ 5610 w 439888"/>
                    <a:gd name="connsiteY0" fmla="*/ 25745 h 3107368"/>
                    <a:gd name="connsiteX1" fmla="*/ 439888 w 439888"/>
                    <a:gd name="connsiteY1" fmla="*/ 22941 h 3107368"/>
                    <a:gd name="connsiteX2" fmla="*/ 431473 w 439888"/>
                    <a:gd name="connsiteY2" fmla="*/ 3049438 h 3107368"/>
                    <a:gd name="connsiteX3" fmla="*/ 0 w 439888"/>
                    <a:gd name="connsiteY3" fmla="*/ 3032610 h 3107368"/>
                    <a:gd name="connsiteX4" fmla="*/ 5610 w 439888"/>
                    <a:gd name="connsiteY4" fmla="*/ 25745 h 3107368"/>
                    <a:gd name="connsiteX0" fmla="*/ 5610 w 439888"/>
                    <a:gd name="connsiteY0" fmla="*/ 25745 h 3105359"/>
                    <a:gd name="connsiteX1" fmla="*/ 439888 w 439888"/>
                    <a:gd name="connsiteY1" fmla="*/ 22941 h 3105359"/>
                    <a:gd name="connsiteX2" fmla="*/ 431473 w 439888"/>
                    <a:gd name="connsiteY2" fmla="*/ 3049438 h 3105359"/>
                    <a:gd name="connsiteX3" fmla="*/ 0 w 439888"/>
                    <a:gd name="connsiteY3" fmla="*/ 3032610 h 3105359"/>
                    <a:gd name="connsiteX4" fmla="*/ 5610 w 439888"/>
                    <a:gd name="connsiteY4" fmla="*/ 25745 h 3105359"/>
                    <a:gd name="connsiteX0" fmla="*/ 5610 w 439888"/>
                    <a:gd name="connsiteY0" fmla="*/ 25745 h 3100979"/>
                    <a:gd name="connsiteX1" fmla="*/ 439888 w 439888"/>
                    <a:gd name="connsiteY1" fmla="*/ 22941 h 3100979"/>
                    <a:gd name="connsiteX2" fmla="*/ 425863 w 439888"/>
                    <a:gd name="connsiteY2" fmla="*/ 3041023 h 3100979"/>
                    <a:gd name="connsiteX3" fmla="*/ 0 w 439888"/>
                    <a:gd name="connsiteY3" fmla="*/ 3032610 h 3100979"/>
                    <a:gd name="connsiteX4" fmla="*/ 5610 w 439888"/>
                    <a:gd name="connsiteY4" fmla="*/ 25745 h 310097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9657"/>
                    <a:gd name="connsiteX1" fmla="*/ 439888 w 439888"/>
                    <a:gd name="connsiteY1" fmla="*/ 22941 h 3109657"/>
                    <a:gd name="connsiteX2" fmla="*/ 425863 w 439888"/>
                    <a:gd name="connsiteY2" fmla="*/ 3041023 h 3109657"/>
                    <a:gd name="connsiteX3" fmla="*/ 0 w 439888"/>
                    <a:gd name="connsiteY3" fmla="*/ 3032610 h 3109657"/>
                    <a:gd name="connsiteX4" fmla="*/ 5610 w 439888"/>
                    <a:gd name="connsiteY4" fmla="*/ 25745 h 3109657"/>
                    <a:gd name="connsiteX0" fmla="*/ 5610 w 439888"/>
                    <a:gd name="connsiteY0" fmla="*/ 25745 h 3103784"/>
                    <a:gd name="connsiteX1" fmla="*/ 439888 w 439888"/>
                    <a:gd name="connsiteY1" fmla="*/ 22941 h 3103784"/>
                    <a:gd name="connsiteX2" fmla="*/ 425863 w 439888"/>
                    <a:gd name="connsiteY2" fmla="*/ 3029803 h 3103784"/>
                    <a:gd name="connsiteX3" fmla="*/ 0 w 439888"/>
                    <a:gd name="connsiteY3" fmla="*/ 3032610 h 3103784"/>
                    <a:gd name="connsiteX4" fmla="*/ 5610 w 439888"/>
                    <a:gd name="connsiteY4" fmla="*/ 25745 h 3103784"/>
                    <a:gd name="connsiteX0" fmla="*/ 5610 w 439888"/>
                    <a:gd name="connsiteY0" fmla="*/ 25745 h 3111331"/>
                    <a:gd name="connsiteX1" fmla="*/ 439888 w 439888"/>
                    <a:gd name="connsiteY1" fmla="*/ 22941 h 3111331"/>
                    <a:gd name="connsiteX2" fmla="*/ 425863 w 439888"/>
                    <a:gd name="connsiteY2" fmla="*/ 3029803 h 3111331"/>
                    <a:gd name="connsiteX3" fmla="*/ 0 w 439888"/>
                    <a:gd name="connsiteY3" fmla="*/ 3032610 h 3111331"/>
                    <a:gd name="connsiteX4" fmla="*/ 5610 w 439888"/>
                    <a:gd name="connsiteY4" fmla="*/ 25745 h 31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8" h="3111331">
                      <a:moveTo>
                        <a:pt x="5610" y="25745"/>
                      </a:moveTo>
                      <a:cubicBezTo>
                        <a:pt x="75572" y="-14459"/>
                        <a:pt x="336267" y="-1369"/>
                        <a:pt x="439888" y="22941"/>
                      </a:cubicBezTo>
                      <a:lnTo>
                        <a:pt x="425863" y="3029803"/>
                      </a:lnTo>
                      <a:cubicBezTo>
                        <a:pt x="282973" y="3149478"/>
                        <a:pt x="58741" y="3126108"/>
                        <a:pt x="0" y="3032610"/>
                      </a:cubicBezTo>
                      <a:lnTo>
                        <a:pt x="5610" y="25745"/>
                      </a:lnTo>
                      <a:close/>
                    </a:path>
                  </a:pathLst>
                </a:custGeom>
                <a:gradFill>
                  <a:gsLst>
                    <a:gs pos="97917">
                      <a:srgbClr val="FF0000"/>
                    </a:gs>
                    <a:gs pos="0">
                      <a:srgbClr val="FF0000"/>
                    </a:gs>
                    <a:gs pos="49000">
                      <a:srgbClr val="A20000"/>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6" name="Rectangle 4"/>
                <p:cNvSpPr/>
                <p:nvPr/>
              </p:nvSpPr>
              <p:spPr>
                <a:xfrm flipH="1">
                  <a:off x="4541357" y="1841886"/>
                  <a:ext cx="209885" cy="303646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 name="connsiteX0" fmla="*/ 0 w 195861"/>
                    <a:gd name="connsiteY0" fmla="*/ 72927 h 3039019"/>
                    <a:gd name="connsiteX1" fmla="*/ 179031 w 195861"/>
                    <a:gd name="connsiteY1" fmla="*/ 0 h 3039019"/>
                    <a:gd name="connsiteX2" fmla="*/ 195861 w 195861"/>
                    <a:gd name="connsiteY2" fmla="*/ 3004059 h 3039019"/>
                    <a:gd name="connsiteX3" fmla="*/ 2805 w 195861"/>
                    <a:gd name="connsiteY3" fmla="*/ 2908693 h 3039019"/>
                    <a:gd name="connsiteX4" fmla="*/ 0 w 195861"/>
                    <a:gd name="connsiteY4" fmla="*/ 72927 h 3039019"/>
                    <a:gd name="connsiteX0" fmla="*/ 0 w 209885"/>
                    <a:gd name="connsiteY0" fmla="*/ 72927 h 3039019"/>
                    <a:gd name="connsiteX1" fmla="*/ 193055 w 209885"/>
                    <a:gd name="connsiteY1" fmla="*/ 0 h 3039019"/>
                    <a:gd name="connsiteX2" fmla="*/ 209885 w 209885"/>
                    <a:gd name="connsiteY2" fmla="*/ 3004059 h 3039019"/>
                    <a:gd name="connsiteX3" fmla="*/ 16829 w 209885"/>
                    <a:gd name="connsiteY3" fmla="*/ 2908693 h 3039019"/>
                    <a:gd name="connsiteX4" fmla="*/ 0 w 209885"/>
                    <a:gd name="connsiteY4" fmla="*/ 72927 h 3039019"/>
                    <a:gd name="connsiteX0" fmla="*/ 0 w 209885"/>
                    <a:gd name="connsiteY0" fmla="*/ 72927 h 3036464"/>
                    <a:gd name="connsiteX1" fmla="*/ 193055 w 209885"/>
                    <a:gd name="connsiteY1" fmla="*/ 0 h 3036464"/>
                    <a:gd name="connsiteX2" fmla="*/ 209885 w 209885"/>
                    <a:gd name="connsiteY2" fmla="*/ 3004059 h 3036464"/>
                    <a:gd name="connsiteX3" fmla="*/ 14024 w 209885"/>
                    <a:gd name="connsiteY3" fmla="*/ 2897474 h 3036464"/>
                    <a:gd name="connsiteX4" fmla="*/ 0 w 209885"/>
                    <a:gd name="connsiteY4" fmla="*/ 72927 h 30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85" h="3036464">
                      <a:moveTo>
                        <a:pt x="0" y="72927"/>
                      </a:moveTo>
                      <a:cubicBezTo>
                        <a:pt x="58743" y="38333"/>
                        <a:pt x="120288" y="9349"/>
                        <a:pt x="193055" y="0"/>
                      </a:cubicBezTo>
                      <a:lnTo>
                        <a:pt x="209885" y="3004059"/>
                      </a:lnTo>
                      <a:cubicBezTo>
                        <a:pt x="103459" y="3078856"/>
                        <a:pt x="19472" y="3016215"/>
                        <a:pt x="14024" y="2897474"/>
                      </a:cubicBezTo>
                      <a:cubicBezTo>
                        <a:pt x="8414" y="1952219"/>
                        <a:pt x="5610" y="1018182"/>
                        <a:pt x="0" y="72927"/>
                      </a:cubicBez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7" name="Rectangle 10"/>
                <p:cNvSpPr/>
                <p:nvPr/>
              </p:nvSpPr>
              <p:spPr>
                <a:xfrm>
                  <a:off x="3925061" y="4764880"/>
                  <a:ext cx="812234" cy="1217867"/>
                </a:xfrm>
                <a:custGeom>
                  <a:avLst/>
                  <a:gdLst>
                    <a:gd name="connsiteX0" fmla="*/ 0 w 824141"/>
                    <a:gd name="connsiteY0" fmla="*/ 0 h 1219200"/>
                    <a:gd name="connsiteX1" fmla="*/ 824141 w 824141"/>
                    <a:gd name="connsiteY1" fmla="*/ 0 h 1219200"/>
                    <a:gd name="connsiteX2" fmla="*/ 824141 w 824141"/>
                    <a:gd name="connsiteY2" fmla="*/ 1219200 h 1219200"/>
                    <a:gd name="connsiteX3" fmla="*/ 0 w 824141"/>
                    <a:gd name="connsiteY3" fmla="*/ 1219200 h 1219200"/>
                    <a:gd name="connsiteX4" fmla="*/ 0 w 824141"/>
                    <a:gd name="connsiteY4" fmla="*/ 0 h 1219200"/>
                    <a:gd name="connsiteX0" fmla="*/ 0 w 824141"/>
                    <a:gd name="connsiteY0" fmla="*/ 0 h 1245394"/>
                    <a:gd name="connsiteX1" fmla="*/ 824141 w 824141"/>
                    <a:gd name="connsiteY1" fmla="*/ 26194 h 1245394"/>
                    <a:gd name="connsiteX2" fmla="*/ 824141 w 824141"/>
                    <a:gd name="connsiteY2" fmla="*/ 1245394 h 1245394"/>
                    <a:gd name="connsiteX3" fmla="*/ 0 w 824141"/>
                    <a:gd name="connsiteY3" fmla="*/ 1245394 h 1245394"/>
                    <a:gd name="connsiteX4" fmla="*/ 0 w 824141"/>
                    <a:gd name="connsiteY4" fmla="*/ 0 h 1245394"/>
                    <a:gd name="connsiteX0" fmla="*/ 0 w 824141"/>
                    <a:gd name="connsiteY0" fmla="*/ 0 h 1245394"/>
                    <a:gd name="connsiteX1" fmla="*/ 313565 w 824141"/>
                    <a:gd name="connsiteY1" fmla="*/ 7144 h 1245394"/>
                    <a:gd name="connsiteX2" fmla="*/ 824141 w 824141"/>
                    <a:gd name="connsiteY2" fmla="*/ 26194 h 1245394"/>
                    <a:gd name="connsiteX3" fmla="*/ 824141 w 824141"/>
                    <a:gd name="connsiteY3" fmla="*/ 1245394 h 1245394"/>
                    <a:gd name="connsiteX4" fmla="*/ 0 w 824141"/>
                    <a:gd name="connsiteY4" fmla="*/ 1245394 h 1245394"/>
                    <a:gd name="connsiteX5" fmla="*/ 0 w 824141"/>
                    <a:gd name="connsiteY5" fmla="*/ 0 h 1245394"/>
                    <a:gd name="connsiteX0" fmla="*/ 0 w 824141"/>
                    <a:gd name="connsiteY0" fmla="*/ 0 h 1245394"/>
                    <a:gd name="connsiteX1" fmla="*/ 313565 w 824141"/>
                    <a:gd name="connsiteY1" fmla="*/ 7144 h 1245394"/>
                    <a:gd name="connsiteX2" fmla="*/ 577884 w 824141"/>
                    <a:gd name="connsiteY2" fmla="*/ 14288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323850 w 824141"/>
                    <a:gd name="connsiteY5" fmla="*/ 1200150 h 1245394"/>
                    <a:gd name="connsiteX6" fmla="*/ 0 w 824141"/>
                    <a:gd name="connsiteY6" fmla="*/ 0 h 1245394"/>
                    <a:gd name="connsiteX0" fmla="*/ 0 w 817002"/>
                    <a:gd name="connsiteY0" fmla="*/ 0 h 1200150"/>
                    <a:gd name="connsiteX1" fmla="*/ 189740 w 817002"/>
                    <a:gd name="connsiteY1" fmla="*/ 73819 h 1200150"/>
                    <a:gd name="connsiteX2" fmla="*/ 623127 w 817002"/>
                    <a:gd name="connsiteY2" fmla="*/ 73819 h 1200150"/>
                    <a:gd name="connsiteX3" fmla="*/ 816997 w 817002"/>
                    <a:gd name="connsiteY3" fmla="*/ 4762 h 1200150"/>
                    <a:gd name="connsiteX4" fmla="*/ 497910 w 817002"/>
                    <a:gd name="connsiteY4" fmla="*/ 1193006 h 1200150"/>
                    <a:gd name="connsiteX5" fmla="*/ 323850 w 817002"/>
                    <a:gd name="connsiteY5" fmla="*/ 1200150 h 1200150"/>
                    <a:gd name="connsiteX6" fmla="*/ 0 w 817002"/>
                    <a:gd name="connsiteY6" fmla="*/ 0 h 1200150"/>
                    <a:gd name="connsiteX0" fmla="*/ 0 w 817003"/>
                    <a:gd name="connsiteY0" fmla="*/ 0 h 1200150"/>
                    <a:gd name="connsiteX1" fmla="*/ 189740 w 817003"/>
                    <a:gd name="connsiteY1" fmla="*/ 73819 h 1200150"/>
                    <a:gd name="connsiteX2" fmla="*/ 623127 w 817003"/>
                    <a:gd name="connsiteY2" fmla="*/ 73819 h 1200150"/>
                    <a:gd name="connsiteX3" fmla="*/ 816997 w 817003"/>
                    <a:gd name="connsiteY3" fmla="*/ 4762 h 1200150"/>
                    <a:gd name="connsiteX4" fmla="*/ 497910 w 817003"/>
                    <a:gd name="connsiteY4" fmla="*/ 1193006 h 1200150"/>
                    <a:gd name="connsiteX5" fmla="*/ 323850 w 817003"/>
                    <a:gd name="connsiteY5" fmla="*/ 1200150 h 1200150"/>
                    <a:gd name="connsiteX6" fmla="*/ 0 w 817003"/>
                    <a:gd name="connsiteY6" fmla="*/ 0 h 1200150"/>
                    <a:gd name="connsiteX0" fmla="*/ 0 w 816997"/>
                    <a:gd name="connsiteY0" fmla="*/ 0 h 1200150"/>
                    <a:gd name="connsiteX1" fmla="*/ 189740 w 816997"/>
                    <a:gd name="connsiteY1" fmla="*/ 73819 h 1200150"/>
                    <a:gd name="connsiteX2" fmla="*/ 623127 w 816997"/>
                    <a:gd name="connsiteY2" fmla="*/ 73819 h 1200150"/>
                    <a:gd name="connsiteX3" fmla="*/ 816997 w 816997"/>
                    <a:gd name="connsiteY3" fmla="*/ 4762 h 1200150"/>
                    <a:gd name="connsiteX4" fmla="*/ 497910 w 816997"/>
                    <a:gd name="connsiteY4" fmla="*/ 1193006 h 1200150"/>
                    <a:gd name="connsiteX5" fmla="*/ 323850 w 816997"/>
                    <a:gd name="connsiteY5" fmla="*/ 1200150 h 1200150"/>
                    <a:gd name="connsiteX6" fmla="*/ 0 w 816997"/>
                    <a:gd name="connsiteY6" fmla="*/ 0 h 1200150"/>
                    <a:gd name="connsiteX0" fmla="*/ 0 w 816997"/>
                    <a:gd name="connsiteY0" fmla="*/ 0 h 1203072"/>
                    <a:gd name="connsiteX1" fmla="*/ 189740 w 816997"/>
                    <a:gd name="connsiteY1" fmla="*/ 73819 h 1203072"/>
                    <a:gd name="connsiteX2" fmla="*/ 623127 w 816997"/>
                    <a:gd name="connsiteY2" fmla="*/ 73819 h 1203072"/>
                    <a:gd name="connsiteX3" fmla="*/ 816997 w 816997"/>
                    <a:gd name="connsiteY3" fmla="*/ 4762 h 1203072"/>
                    <a:gd name="connsiteX4" fmla="*/ 497910 w 816997"/>
                    <a:gd name="connsiteY4" fmla="*/ 1193006 h 1203072"/>
                    <a:gd name="connsiteX5" fmla="*/ 323850 w 816997"/>
                    <a:gd name="connsiteY5" fmla="*/ 1200150 h 1203072"/>
                    <a:gd name="connsiteX6" fmla="*/ 0 w 816997"/>
                    <a:gd name="connsiteY6" fmla="*/ 0 h 120307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0746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4616"/>
                    <a:gd name="connsiteY0" fmla="*/ 0 h 1217867"/>
                    <a:gd name="connsiteX1" fmla="*/ 187359 w 814616"/>
                    <a:gd name="connsiteY1" fmla="*/ 83344 h 1217867"/>
                    <a:gd name="connsiteX2" fmla="*/ 618365 w 814616"/>
                    <a:gd name="connsiteY2" fmla="*/ 83344 h 1217867"/>
                    <a:gd name="connsiteX3" fmla="*/ 814616 w 814616"/>
                    <a:gd name="connsiteY3" fmla="*/ 14287 h 1217867"/>
                    <a:gd name="connsiteX4" fmla="*/ 495529 w 814616"/>
                    <a:gd name="connsiteY4" fmla="*/ 1202531 h 1217867"/>
                    <a:gd name="connsiteX5" fmla="*/ 321469 w 814616"/>
                    <a:gd name="connsiteY5" fmla="*/ 1209675 h 1217867"/>
                    <a:gd name="connsiteX6" fmla="*/ 0 w 814616"/>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92122 w 812234"/>
                    <a:gd name="connsiteY1" fmla="*/ 80963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34" h="1217867">
                      <a:moveTo>
                        <a:pt x="0" y="0"/>
                      </a:moveTo>
                      <a:cubicBezTo>
                        <a:pt x="56103" y="138906"/>
                        <a:pt x="116968" y="108745"/>
                        <a:pt x="192122" y="80963"/>
                      </a:cubicBezTo>
                      <a:cubicBezTo>
                        <a:pt x="343727" y="200026"/>
                        <a:pt x="485809" y="166688"/>
                        <a:pt x="618365" y="80963"/>
                      </a:cubicBezTo>
                      <a:cubicBezTo>
                        <a:pt x="695688" y="134938"/>
                        <a:pt x="777772" y="84137"/>
                        <a:pt x="812234" y="2381"/>
                      </a:cubicBezTo>
                      <a:cubicBezTo>
                        <a:pt x="756672" y="184150"/>
                        <a:pt x="503466" y="1177925"/>
                        <a:pt x="495529" y="1202531"/>
                      </a:cubicBezTo>
                      <a:cubicBezTo>
                        <a:pt x="430365" y="1221580"/>
                        <a:pt x="369964" y="1221581"/>
                        <a:pt x="321469" y="1209675"/>
                      </a:cubicBezTo>
                      <a:lnTo>
                        <a:pt x="0" y="0"/>
                      </a:lnTo>
                      <a:close/>
                    </a:path>
                  </a:pathLst>
                </a:custGeom>
                <a:gradFill>
                  <a:gsLst>
                    <a:gs pos="100000">
                      <a:srgbClr val="FABA86"/>
                    </a:gs>
                    <a:gs pos="0">
                      <a:schemeClr val="accent6">
                        <a:lumMod val="40000"/>
                        <a:lumOff val="60000"/>
                      </a:schemeClr>
                    </a:gs>
                    <a:gs pos="30000">
                      <a:srgbClr val="FDEDDF"/>
                    </a:gs>
                    <a:gs pos="59000">
                      <a:schemeClr val="accent6">
                        <a:lumMod val="40000"/>
                        <a:lumOff val="60000"/>
                      </a:schemeClr>
                    </a:gs>
                    <a:gs pos="77000">
                      <a:schemeClr val="accent6">
                        <a:lumMod val="60000"/>
                        <a:lumOff val="40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8" name="Rectangle 13"/>
                <p:cNvSpPr/>
                <p:nvPr/>
              </p:nvSpPr>
              <p:spPr>
                <a:xfrm rot="243469">
                  <a:off x="4164025" y="5715055"/>
                  <a:ext cx="318320" cy="516146"/>
                </a:xfrm>
                <a:custGeom>
                  <a:avLst/>
                  <a:gdLst>
                    <a:gd name="connsiteX0" fmla="*/ 0 w 152400"/>
                    <a:gd name="connsiteY0" fmla="*/ 0 h 265652"/>
                    <a:gd name="connsiteX1" fmla="*/ 152400 w 152400"/>
                    <a:gd name="connsiteY1" fmla="*/ 0 h 265652"/>
                    <a:gd name="connsiteX2" fmla="*/ 152400 w 152400"/>
                    <a:gd name="connsiteY2" fmla="*/ 265652 h 265652"/>
                    <a:gd name="connsiteX3" fmla="*/ 0 w 152400"/>
                    <a:gd name="connsiteY3" fmla="*/ 265652 h 265652"/>
                    <a:gd name="connsiteX4" fmla="*/ 0 w 152400"/>
                    <a:gd name="connsiteY4" fmla="*/ 0 h 265652"/>
                    <a:gd name="connsiteX0" fmla="*/ 0 w 166687"/>
                    <a:gd name="connsiteY0" fmla="*/ 0 h 275177"/>
                    <a:gd name="connsiteX1" fmla="*/ 166687 w 166687"/>
                    <a:gd name="connsiteY1" fmla="*/ 9525 h 275177"/>
                    <a:gd name="connsiteX2" fmla="*/ 166687 w 166687"/>
                    <a:gd name="connsiteY2" fmla="*/ 275177 h 275177"/>
                    <a:gd name="connsiteX3" fmla="*/ 14287 w 166687"/>
                    <a:gd name="connsiteY3" fmla="*/ 275177 h 275177"/>
                    <a:gd name="connsiteX4" fmla="*/ 0 w 166687"/>
                    <a:gd name="connsiteY4" fmla="*/ 0 h 275177"/>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57149 w 171449"/>
                    <a:gd name="connsiteY3" fmla="*/ 241839 h 282321"/>
                    <a:gd name="connsiteX4" fmla="*/ 0 w 171449"/>
                    <a:gd name="connsiteY4" fmla="*/ 7144 h 282321"/>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6211"/>
                    <a:gd name="connsiteY0" fmla="*/ 4763 h 241839"/>
                    <a:gd name="connsiteX1" fmla="*/ 176211 w 176211"/>
                    <a:gd name="connsiteY1" fmla="*/ 0 h 241839"/>
                    <a:gd name="connsiteX2" fmla="*/ 111918 w 176211"/>
                    <a:gd name="connsiteY2" fmla="*/ 237077 h 241839"/>
                    <a:gd name="connsiteX3" fmla="*/ 61911 w 176211"/>
                    <a:gd name="connsiteY3" fmla="*/ 241839 h 241839"/>
                    <a:gd name="connsiteX4" fmla="*/ 0 w 176211"/>
                    <a:gd name="connsiteY4" fmla="*/ 4763 h 241839"/>
                    <a:gd name="connsiteX0" fmla="*/ 0 w 176211"/>
                    <a:gd name="connsiteY0" fmla="*/ 4763 h 237077"/>
                    <a:gd name="connsiteX1" fmla="*/ 176211 w 176211"/>
                    <a:gd name="connsiteY1" fmla="*/ 0 h 237077"/>
                    <a:gd name="connsiteX2" fmla="*/ 111918 w 176211"/>
                    <a:gd name="connsiteY2" fmla="*/ 237077 h 237077"/>
                    <a:gd name="connsiteX3" fmla="*/ 76983 w 176211"/>
                    <a:gd name="connsiteY3" fmla="*/ 236815 h 237077"/>
                    <a:gd name="connsiteX4" fmla="*/ 0 w 176211"/>
                    <a:gd name="connsiteY4" fmla="*/ 4763 h 237077"/>
                    <a:gd name="connsiteX0" fmla="*/ 0 w 176211"/>
                    <a:gd name="connsiteY0" fmla="*/ 4763 h 241136"/>
                    <a:gd name="connsiteX1" fmla="*/ 176211 w 176211"/>
                    <a:gd name="connsiteY1" fmla="*/ 0 h 241136"/>
                    <a:gd name="connsiteX2" fmla="*/ 111918 w 176211"/>
                    <a:gd name="connsiteY2" fmla="*/ 237077 h 241136"/>
                    <a:gd name="connsiteX3" fmla="*/ 76983 w 176211"/>
                    <a:gd name="connsiteY3" fmla="*/ 236815 h 241136"/>
                    <a:gd name="connsiteX4" fmla="*/ 0 w 176211"/>
                    <a:gd name="connsiteY4" fmla="*/ 4763 h 241136"/>
                    <a:gd name="connsiteX0" fmla="*/ 0 w 176211"/>
                    <a:gd name="connsiteY0" fmla="*/ 4763 h 244090"/>
                    <a:gd name="connsiteX1" fmla="*/ 176211 w 176211"/>
                    <a:gd name="connsiteY1" fmla="*/ 0 h 244090"/>
                    <a:gd name="connsiteX2" fmla="*/ 111918 w 176211"/>
                    <a:gd name="connsiteY2" fmla="*/ 237077 h 244090"/>
                    <a:gd name="connsiteX3" fmla="*/ 76983 w 176211"/>
                    <a:gd name="connsiteY3" fmla="*/ 236815 h 244090"/>
                    <a:gd name="connsiteX4" fmla="*/ 0 w 176211"/>
                    <a:gd name="connsiteY4" fmla="*/ 4763 h 244090"/>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7724"/>
                    <a:gd name="connsiteX1" fmla="*/ 176211 w 176211"/>
                    <a:gd name="connsiteY1" fmla="*/ 0 h 247724"/>
                    <a:gd name="connsiteX2" fmla="*/ 111918 w 176211"/>
                    <a:gd name="connsiteY2" fmla="*/ 237077 h 247724"/>
                    <a:gd name="connsiteX3" fmla="*/ 76983 w 176211"/>
                    <a:gd name="connsiteY3" fmla="*/ 236815 h 247724"/>
                    <a:gd name="connsiteX4" fmla="*/ 0 w 176211"/>
                    <a:gd name="connsiteY4" fmla="*/ 4763 h 247724"/>
                    <a:gd name="connsiteX0" fmla="*/ 0 w 178592"/>
                    <a:gd name="connsiteY0" fmla="*/ 4763 h 247724"/>
                    <a:gd name="connsiteX1" fmla="*/ 178592 w 178592"/>
                    <a:gd name="connsiteY1" fmla="*/ 0 h 247724"/>
                    <a:gd name="connsiteX2" fmla="*/ 114299 w 178592"/>
                    <a:gd name="connsiteY2" fmla="*/ 237077 h 247724"/>
                    <a:gd name="connsiteX3" fmla="*/ 79364 w 178592"/>
                    <a:gd name="connsiteY3" fmla="*/ 236815 h 247724"/>
                    <a:gd name="connsiteX4" fmla="*/ 0 w 178592"/>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6471"/>
                    <a:gd name="connsiteX1" fmla="*/ 173830 w 173830"/>
                    <a:gd name="connsiteY1" fmla="*/ 0 h 246471"/>
                    <a:gd name="connsiteX2" fmla="*/ 114299 w 173830"/>
                    <a:gd name="connsiteY2" fmla="*/ 237077 h 246471"/>
                    <a:gd name="connsiteX3" fmla="*/ 72220 w 173830"/>
                    <a:gd name="connsiteY3" fmla="*/ 234434 h 246471"/>
                    <a:gd name="connsiteX4" fmla="*/ 0 w 173830"/>
                    <a:gd name="connsiteY4" fmla="*/ 4763 h 246471"/>
                    <a:gd name="connsiteX0" fmla="*/ 0 w 173830"/>
                    <a:gd name="connsiteY0" fmla="*/ 4763 h 245342"/>
                    <a:gd name="connsiteX1" fmla="*/ 173830 w 173830"/>
                    <a:gd name="connsiteY1" fmla="*/ 0 h 245342"/>
                    <a:gd name="connsiteX2" fmla="*/ 111917 w 173830"/>
                    <a:gd name="connsiteY2" fmla="*/ 234695 h 245342"/>
                    <a:gd name="connsiteX3" fmla="*/ 72220 w 173830"/>
                    <a:gd name="connsiteY3" fmla="*/ 234434 h 245342"/>
                    <a:gd name="connsiteX4" fmla="*/ 0 w 173830"/>
                    <a:gd name="connsiteY4" fmla="*/ 4763 h 24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0" h="245342">
                      <a:moveTo>
                        <a:pt x="0" y="4763"/>
                      </a:moveTo>
                      <a:cubicBezTo>
                        <a:pt x="52388" y="14289"/>
                        <a:pt x="104773" y="21431"/>
                        <a:pt x="173830" y="0"/>
                      </a:cubicBezTo>
                      <a:cubicBezTo>
                        <a:pt x="141287" y="96487"/>
                        <a:pt x="127792" y="192976"/>
                        <a:pt x="111917" y="234695"/>
                      </a:cubicBezTo>
                      <a:cubicBezTo>
                        <a:pt x="100273" y="246514"/>
                        <a:pt x="88628" y="251189"/>
                        <a:pt x="72220" y="234434"/>
                      </a:cubicBezTo>
                      <a:lnTo>
                        <a:pt x="0" y="4763"/>
                      </a:lnTo>
                      <a:close/>
                    </a:path>
                  </a:pathLst>
                </a:custGeom>
                <a:gradFill>
                  <a:gsLst>
                    <a:gs pos="100000">
                      <a:schemeClr val="tx1">
                        <a:lumMod val="85000"/>
                        <a:lumOff val="15000"/>
                      </a:schemeClr>
                    </a:gs>
                    <a:gs pos="0">
                      <a:schemeClr val="tx1">
                        <a:lumMod val="75000"/>
                        <a:lumOff val="25000"/>
                      </a:schemeClr>
                    </a:gs>
                    <a:gs pos="41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grpSp>
          <p:pic>
            <p:nvPicPr>
              <p:cNvPr id="17" name="Picture 16"/>
              <p:cNvPicPr>
                <a:picLocks noChangeAspect="1"/>
              </p:cNvPicPr>
              <p:nvPr/>
            </p:nvPicPr>
            <p:blipFill>
              <a:blip r:embed="rId7" cstate="print">
                <a:biLevel thresh="75000"/>
                <a:extLst>
                  <a:ext uri="{BEBA8EAE-BF5A-486C-A8C5-ECC9F3942E4B}">
                    <a14:imgProps xmlns:a14="http://schemas.microsoft.com/office/drawing/2010/main">
                      <a14:imgLayer r:embed="rId8">
                        <a14:imgEffect>
                          <a14:brightnessContrast bright="71000" contrast="-100000"/>
                        </a14:imgEffect>
                      </a14:imgLayer>
                    </a14:imgProps>
                  </a:ext>
                  <a:ext uri="{28A0092B-C50C-407E-A947-70E740481C1C}">
                    <a14:useLocalDpi xmlns:a14="http://schemas.microsoft.com/office/drawing/2010/main" val="0"/>
                  </a:ext>
                </a:extLst>
              </a:blip>
              <a:stretch>
                <a:fillRect/>
              </a:stretch>
            </p:blipFill>
            <p:spPr>
              <a:xfrm>
                <a:off x="733971" y="2905141"/>
                <a:ext cx="1306725" cy="481054"/>
              </a:xfrm>
              <a:prstGeom prst="rect">
                <a:avLst/>
              </a:prstGeom>
            </p:spPr>
          </p:pic>
        </p:grpSp>
        <p:sp>
          <p:nvSpPr>
            <p:cNvPr id="2" name="Oval 1"/>
            <p:cNvSpPr/>
            <p:nvPr/>
          </p:nvSpPr>
          <p:spPr bwMode="auto">
            <a:xfrm>
              <a:off x="2575283" y="3727415"/>
              <a:ext cx="1624554" cy="612937"/>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50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621426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07463" y="189143"/>
            <a:ext cx="5530851" cy="636982"/>
          </a:xfrm>
        </p:spPr>
        <p:txBody>
          <a:bodyPr>
            <a:normAutofit fontScale="90000"/>
          </a:bodyPr>
          <a:lstStyle/>
          <a:p>
            <a:pPr>
              <a:lnSpc>
                <a:spcPct val="150000"/>
              </a:lnSpc>
              <a:spcBef>
                <a:spcPct val="20000"/>
              </a:spcBef>
              <a:buClr>
                <a:srgbClr val="FF0000"/>
              </a:buClr>
              <a:buSzPct val="120000"/>
            </a:pPr>
            <a:r>
              <a:rPr lang="en-US" altLang="ko-KR"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an “Abstract”?</a:t>
            </a:r>
            <a:endParaRPr lang="en-US" altLang="ko-KR"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 name="Group 2"/>
          <p:cNvGrpSpPr/>
          <p:nvPr/>
        </p:nvGrpSpPr>
        <p:grpSpPr>
          <a:xfrm>
            <a:off x="1430203" y="1992733"/>
            <a:ext cx="4929448" cy="3015551"/>
            <a:chOff x="1445081" y="2224381"/>
            <a:chExt cx="4929448" cy="3015551"/>
          </a:xfrm>
        </p:grpSpPr>
        <p:sp>
          <p:nvSpPr>
            <p:cNvPr id="12291" name="AutoShape 3"/>
            <p:cNvSpPr>
              <a:spLocks noChangeArrowheads="1"/>
            </p:cNvSpPr>
            <p:nvPr/>
          </p:nvSpPr>
          <p:spPr bwMode="gray">
            <a:xfrm rot="5400000">
              <a:off x="4654715" y="3392825"/>
              <a:ext cx="2753828" cy="685800"/>
            </a:xfrm>
            <a:prstGeom prst="triangle">
              <a:avLst>
                <a:gd name="adj" fmla="val 50000"/>
              </a:avLst>
            </a:prstGeom>
            <a:solidFill>
              <a:schemeClr val="tx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292" name="Group 4"/>
            <p:cNvGrpSpPr>
              <a:grpSpLocks/>
            </p:cNvGrpSpPr>
            <p:nvPr/>
          </p:nvGrpSpPr>
          <p:grpSpPr bwMode="auto">
            <a:xfrm>
              <a:off x="1508662" y="2224381"/>
              <a:ext cx="3956304" cy="992188"/>
              <a:chOff x="720" y="1392"/>
              <a:chExt cx="4058" cy="480"/>
            </a:xfrm>
          </p:grpSpPr>
          <p:sp>
            <p:nvSpPr>
              <p:cNvPr id="12293"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294" name="Group 6"/>
              <p:cNvGrpSpPr>
                <a:grpSpLocks/>
              </p:cNvGrpSpPr>
              <p:nvPr/>
            </p:nvGrpSpPr>
            <p:grpSpPr bwMode="auto">
              <a:xfrm>
                <a:off x="730" y="1407"/>
                <a:ext cx="4043" cy="444"/>
                <a:chOff x="744" y="1407"/>
                <a:chExt cx="3988" cy="444"/>
              </a:xfrm>
            </p:grpSpPr>
            <p:sp>
              <p:nvSpPr>
                <p:cNvPr id="12295"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296"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2297" name="Group 9"/>
            <p:cNvGrpSpPr>
              <a:grpSpLocks/>
            </p:cNvGrpSpPr>
            <p:nvPr/>
          </p:nvGrpSpPr>
          <p:grpSpPr bwMode="auto">
            <a:xfrm>
              <a:off x="1537364" y="3316580"/>
              <a:ext cx="3927602" cy="954272"/>
              <a:chOff x="720" y="1392"/>
              <a:chExt cx="4058" cy="480"/>
            </a:xfrm>
          </p:grpSpPr>
          <p:sp>
            <p:nvSpPr>
              <p:cNvPr id="12298"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299" name="Group 11"/>
              <p:cNvGrpSpPr>
                <a:grpSpLocks/>
              </p:cNvGrpSpPr>
              <p:nvPr/>
            </p:nvGrpSpPr>
            <p:grpSpPr bwMode="auto">
              <a:xfrm>
                <a:off x="730" y="1407"/>
                <a:ext cx="4043" cy="444"/>
                <a:chOff x="744" y="1407"/>
                <a:chExt cx="3988" cy="444"/>
              </a:xfrm>
            </p:grpSpPr>
            <p:sp>
              <p:nvSpPr>
                <p:cNvPr id="1230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01"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2302" name="Group 14"/>
            <p:cNvGrpSpPr>
              <a:grpSpLocks/>
            </p:cNvGrpSpPr>
            <p:nvPr/>
          </p:nvGrpSpPr>
          <p:grpSpPr bwMode="auto">
            <a:xfrm>
              <a:off x="1508662" y="4368804"/>
              <a:ext cx="3949953" cy="871128"/>
              <a:chOff x="720" y="1392"/>
              <a:chExt cx="4058" cy="480"/>
            </a:xfrm>
          </p:grpSpPr>
          <p:sp>
            <p:nvSpPr>
              <p:cNvPr id="12303" name="AutoShape 15"/>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304" name="Group 16"/>
              <p:cNvGrpSpPr>
                <a:grpSpLocks/>
              </p:cNvGrpSpPr>
              <p:nvPr/>
            </p:nvGrpSpPr>
            <p:grpSpPr bwMode="auto">
              <a:xfrm>
                <a:off x="730" y="1407"/>
                <a:ext cx="4043" cy="444"/>
                <a:chOff x="744" y="1407"/>
                <a:chExt cx="3988" cy="444"/>
              </a:xfrm>
            </p:grpSpPr>
            <p:sp>
              <p:nvSpPr>
                <p:cNvPr id="12305" name="AutoShape 17"/>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06" name="AutoShape 18"/>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2307" name="Text Box 19"/>
            <p:cNvSpPr txBox="1">
              <a:spLocks noChangeArrowheads="1"/>
            </p:cNvSpPr>
            <p:nvPr/>
          </p:nvSpPr>
          <p:spPr bwMode="gray">
            <a:xfrm>
              <a:off x="2104229" y="2323289"/>
              <a:ext cx="327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ko-K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quick and precise summary of the paper.</a:t>
              </a:r>
              <a:endParaRPr lang="en-US" altLang="ko-K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308" name="Text Box 20"/>
            <p:cNvSpPr txBox="1">
              <a:spLocks noChangeArrowheads="1"/>
            </p:cNvSpPr>
            <p:nvPr/>
          </p:nvSpPr>
          <p:spPr bwMode="gray">
            <a:xfrm>
              <a:off x="1890959" y="3381782"/>
              <a:ext cx="37824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ko-K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Summarize all parts of your paper in one paragraph after the title</a:t>
              </a:r>
            </a:p>
          </p:txBody>
        </p:sp>
        <p:sp>
          <p:nvSpPr>
            <p:cNvPr id="12309" name="Text Box 21"/>
            <p:cNvSpPr txBox="1">
              <a:spLocks noChangeArrowheads="1"/>
            </p:cNvSpPr>
            <p:nvPr/>
          </p:nvSpPr>
          <p:spPr bwMode="gray">
            <a:xfrm>
              <a:off x="1993616" y="4381850"/>
              <a:ext cx="34706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ko-K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it accurately, concisely, without copy </a:t>
              </a:r>
              <a:r>
                <a:rPr lang="en-US" altLang="ko-K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a:t>
              </a:r>
              <a:r>
                <a:rPr lang="en-US" altLang="ko-K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altLang="ko-KR"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MS</a:t>
              </a:r>
              <a:endParaRPr lang="en-US" altLang="ko-KR"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312" name="Picture 24" descr="1"/>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537364" y="2460852"/>
              <a:ext cx="538163" cy="690563"/>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1"/>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45081" y="3511277"/>
              <a:ext cx="538162" cy="690562"/>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1"/>
            <p:cNvPicPr>
              <a:picLocks noChangeAspect="1" noChangeArrowheads="1"/>
            </p:cNvPicPr>
            <p:nvPr/>
          </p:nvPicPr>
          <p:blipFill>
            <a:blip r:embed="rId3">
              <a:lum bright="-6000" contrast="24000"/>
              <a:grayscl/>
              <a:extLst>
                <a:ext uri="{28A0092B-C50C-407E-A947-70E740481C1C}">
                  <a14:useLocalDpi xmlns:a14="http://schemas.microsoft.com/office/drawing/2010/main" val="0"/>
                </a:ext>
              </a:extLst>
            </a:blip>
            <a:srcRect l="42606" t="64474" r="19473"/>
            <a:stretch>
              <a:fillRect/>
            </a:stretch>
          </p:blipFill>
          <p:spPr bwMode="gray">
            <a:xfrm>
              <a:off x="1537364" y="4478045"/>
              <a:ext cx="538163"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798350" y="2261451"/>
            <a:ext cx="3914361" cy="3033329"/>
            <a:chOff x="6563694" y="2063407"/>
            <a:chExt cx="3914361" cy="3033329"/>
          </a:xfrm>
        </p:grpSpPr>
        <p:sp>
          <p:nvSpPr>
            <p:cNvPr id="12310" name="AutoShape 22"/>
            <p:cNvSpPr>
              <a:spLocks noChangeArrowheads="1"/>
            </p:cNvSpPr>
            <p:nvPr/>
          </p:nvSpPr>
          <p:spPr bwMode="gray">
            <a:xfrm>
              <a:off x="6563694" y="2063407"/>
              <a:ext cx="3823890" cy="2838926"/>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11" name="Rectangle 23"/>
            <p:cNvSpPr>
              <a:spLocks noChangeArrowheads="1"/>
            </p:cNvSpPr>
            <p:nvPr/>
          </p:nvSpPr>
          <p:spPr bwMode="black">
            <a:xfrm>
              <a:off x="6675322" y="2160548"/>
              <a:ext cx="3802733" cy="2936188"/>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rtl="0" eaLnBrk="0" fontAlgn="base" latinLnBrk="0" hangingPunct="0">
                <a:lnSpc>
                  <a:spcPct val="11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 </a:t>
              </a:r>
              <a:r>
                <a:rPr lang="en-US" altLang="ko-KR" sz="2400" dirty="0" smtClean="0">
                  <a:latin typeface="Times New Roman" panose="02020603050405020304" pitchFamily="18" charset="0"/>
                  <a:cs typeface="Times New Roman" panose="02020603050405020304" pitchFamily="18" charset="0"/>
                </a:rPr>
                <a:t>  “Abstract</a:t>
              </a:r>
              <a:r>
                <a:rPr lang="en-US" altLang="ko-KR" sz="2400" dirty="0">
                  <a:latin typeface="Times New Roman" panose="02020603050405020304" pitchFamily="18" charset="0"/>
                  <a:cs typeface="Times New Roman" panose="02020603050405020304" pitchFamily="18" charset="0"/>
                </a:rPr>
                <a:t>” has </a:t>
              </a:r>
              <a:r>
                <a:rPr lang="en-US" altLang="ko-KR" sz="2400" dirty="0" smtClean="0">
                  <a:latin typeface="Times New Roman" panose="02020603050405020304" pitchFamily="18" charset="0"/>
                  <a:cs typeface="Times New Roman" panose="02020603050405020304" pitchFamily="18" charset="0"/>
                </a:rPr>
                <a:t>150-200 words.</a:t>
              </a:r>
            </a:p>
            <a:p>
              <a:pPr lvl="0" eaLnBrk="0" fontAlgn="base" latinLnBrk="0" hangingPunct="0">
                <a:lnSpc>
                  <a:spcPct val="110000"/>
                </a:lnSpc>
                <a:spcBef>
                  <a:spcPct val="0"/>
                </a:spcBef>
                <a:spcAft>
                  <a:spcPct val="0"/>
                </a:spcAft>
              </a:pPr>
              <a:r>
                <a:rPr lang="en-US" altLang="ko-KR" sz="2400" dirty="0">
                  <a:latin typeface="Times New Roman" panose="02020603050405020304" pitchFamily="18" charset="0"/>
                  <a:cs typeface="Times New Roman" panose="02020603050405020304" pitchFamily="18" charset="0"/>
                </a:rPr>
                <a:t> </a:t>
              </a:r>
              <a:r>
                <a:rPr lang="en-US" altLang="ko-KR" sz="2400" dirty="0" smtClean="0">
                  <a:latin typeface="Times New Roman" panose="02020603050405020304" pitchFamily="18" charset="0"/>
                  <a:cs typeface="Times New Roman" panose="02020603050405020304" pitchFamily="18" charset="0"/>
                </a:rPr>
                <a:t>   </a:t>
              </a:r>
            </a:p>
            <a:p>
              <a:pPr lvl="0" eaLnBrk="0" fontAlgn="base" latinLnBrk="0" hangingPunct="0">
                <a:lnSpc>
                  <a:spcPct val="110000"/>
                </a:lnSpc>
                <a:spcBef>
                  <a:spcPct val="0"/>
                </a:spcBef>
                <a:spcAft>
                  <a:spcPct val="0"/>
                </a:spcAft>
              </a:pPr>
              <a:r>
                <a:rPr lang="en-US" altLang="ko-KR" sz="2400" dirty="0">
                  <a:latin typeface="Times New Roman" panose="02020603050405020304" pitchFamily="18" charset="0"/>
                  <a:cs typeface="Times New Roman" panose="02020603050405020304" pitchFamily="18" charset="0"/>
                </a:rPr>
                <a:t> </a:t>
              </a:r>
              <a:r>
                <a:rPr lang="en-US" altLang="ko-KR" sz="2400" dirty="0" smtClean="0">
                  <a:latin typeface="Times New Roman" panose="02020603050405020304" pitchFamily="18" charset="0"/>
                  <a:cs typeface="Times New Roman" panose="02020603050405020304" pitchFamily="18" charset="0"/>
                </a:rPr>
                <a:t> You should </a:t>
              </a:r>
              <a:r>
                <a:rPr lang="en-US" altLang="ko-KR" sz="2400" dirty="0">
                  <a:latin typeface="Times New Roman" panose="02020603050405020304" pitchFamily="18" charset="0"/>
                  <a:cs typeface="Times New Roman" panose="02020603050405020304" pitchFamily="18" charset="0"/>
                </a:rPr>
                <a:t>get the reader’s attention to keep reading your paper</a:t>
              </a:r>
              <a:endParaRPr lang="en-US" altLang="ko-KR" sz="2400" b="1" dirty="0">
                <a:solidFill>
                  <a:srgbClr val="000000"/>
                </a:solidFill>
                <a:latin typeface="Arial"/>
              </a:endParaRPr>
            </a:p>
            <a:p>
              <a:pPr marL="0" marR="0" lvl="0" indent="0" defTabSz="914400" rtl="0" eaLnBrk="0" fontAlgn="base" latinLnBrk="0" hangingPunct="0">
                <a:lnSpc>
                  <a:spcPct val="11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a:endParaRPr>
            </a:p>
          </p:txBody>
        </p:sp>
        <p:sp>
          <p:nvSpPr>
            <p:cNvPr id="28" name="Oval 45"/>
            <p:cNvSpPr>
              <a:spLocks noChangeArrowheads="1"/>
            </p:cNvSpPr>
            <p:nvPr/>
          </p:nvSpPr>
          <p:spPr bwMode="gray">
            <a:xfrm>
              <a:off x="6638314" y="2353405"/>
              <a:ext cx="235744" cy="247650"/>
            </a:xfrm>
            <a:prstGeom prst="ellipse">
              <a:avLst/>
            </a:prstGeom>
            <a:gradFill rotWithShape="1">
              <a:gsLst>
                <a:gs pos="0">
                  <a:srgbClr val="FAA712"/>
                </a:gs>
                <a:gs pos="100000">
                  <a:srgbClr val="FAA712">
                    <a:gamma/>
                    <a:shade val="66667"/>
                    <a:invGamma/>
                  </a:srgbClr>
                </a:gs>
              </a:gsLst>
              <a:path path="shape">
                <a:fillToRect l="50000" t="50000" r="50000" b="50000"/>
              </a:path>
            </a:gradFill>
            <a:ln w="19050">
              <a:solidFill>
                <a:srgbClr val="FFFFFF"/>
              </a:solidFill>
              <a:round/>
              <a:headEnd/>
              <a:tailEnd/>
            </a:ln>
            <a:effectLst>
              <a:outerShdw dist="63500" dir="2212194" algn="ctr" rotWithShape="0">
                <a:srgbClr val="808080">
                  <a:alpha val="50000"/>
                </a:srgbClr>
              </a:outerShdw>
            </a:effectLst>
          </p:spPr>
          <p:txBody>
            <a:bodyPr wrap="none" anchor="ctr"/>
            <a:lstStyle/>
            <a:p>
              <a:pPr marL="0" marR="0" lvl="0" indent="0" algn="r" defTabSz="685766" rtl="1" eaLnBrk="1" fontAlgn="auto" latinLnBrk="1"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Oval 44"/>
            <p:cNvSpPr>
              <a:spLocks noChangeArrowheads="1"/>
            </p:cNvSpPr>
            <p:nvPr/>
          </p:nvSpPr>
          <p:spPr bwMode="gray">
            <a:xfrm>
              <a:off x="6638314" y="3521121"/>
              <a:ext cx="235744" cy="247650"/>
            </a:xfrm>
            <a:prstGeom prst="ellipse">
              <a:avLst/>
            </a:prstGeom>
            <a:gradFill rotWithShape="1">
              <a:gsLst>
                <a:gs pos="0">
                  <a:srgbClr val="E45267"/>
                </a:gs>
                <a:gs pos="100000">
                  <a:srgbClr val="E45267">
                    <a:gamma/>
                    <a:shade val="66667"/>
                    <a:invGamma/>
                  </a:srgbClr>
                </a:gs>
              </a:gsLst>
              <a:path path="shape">
                <a:fillToRect l="50000" t="50000" r="50000" b="50000"/>
              </a:path>
            </a:gradFill>
            <a:ln w="19050">
              <a:solidFill>
                <a:srgbClr val="FFFFFF"/>
              </a:solidFill>
              <a:round/>
              <a:headEnd/>
              <a:tailEnd/>
            </a:ln>
            <a:effectLst>
              <a:outerShdw dist="63500" dir="2212194" algn="ctr" rotWithShape="0">
                <a:srgbClr val="808080">
                  <a:alpha val="50000"/>
                </a:srgbClr>
              </a:outerShdw>
            </a:effectLst>
          </p:spPr>
          <p:txBody>
            <a:bodyPr wrap="none" anchor="ctr"/>
            <a:lstStyle/>
            <a:p>
              <a:pPr marL="0" marR="0" lvl="0" indent="0" algn="r" defTabSz="685766" rtl="1" eaLnBrk="1" fontAlgn="auto" latinLnBrk="1"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4" name="Content Placeholder 2"/>
          <p:cNvSpPr txBox="1">
            <a:spLocks/>
          </p:cNvSpPr>
          <p:nvPr/>
        </p:nvSpPr>
        <p:spPr bwMode="auto">
          <a:xfrm>
            <a:off x="2060649" y="5890948"/>
            <a:ext cx="9239510" cy="472265"/>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latinLnBrk="0">
              <a:buClr>
                <a:srgbClr val="FF0000"/>
              </a:buClr>
              <a:buSzPct val="130000"/>
              <a:buFont typeface="Webdings" panose="05030102010509060703" pitchFamily="18" charset="2"/>
              <a:buChar char=""/>
            </a:pPr>
            <a:r>
              <a:rPr lang="en-US" altLang="ko-KR" sz="2800" dirty="0" smtClean="0">
                <a:solidFill>
                  <a:prstClr val="black"/>
                </a:solidFill>
                <a:latin typeface="Calibri" panose="020F0502020204030204"/>
              </a:rPr>
              <a:t> Need </a:t>
            </a:r>
            <a:r>
              <a:rPr lang="en-US" altLang="ko-KR" sz="2800" dirty="0">
                <a:solidFill>
                  <a:prstClr val="black"/>
                </a:solidFill>
                <a:latin typeface="Calibri" panose="020F0502020204030204"/>
              </a:rPr>
              <a:t>to be </a:t>
            </a:r>
            <a:r>
              <a:rPr lang="en-US" altLang="ko-KR" sz="2800" dirty="0" smtClean="0">
                <a:solidFill>
                  <a:prstClr val="black"/>
                </a:solidFill>
                <a:latin typeface="Calibri" panose="020F0502020204030204"/>
              </a:rPr>
              <a:t>comprehensive</a:t>
            </a:r>
            <a:r>
              <a:rPr lang="en-US" altLang="ko-KR" sz="2800" dirty="0">
                <a:solidFill>
                  <a:prstClr val="black"/>
                </a:solidFill>
                <a:latin typeface="Calibri" panose="020F0502020204030204"/>
              </a:rPr>
              <a:t>, without giving too much away.</a:t>
            </a: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618275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44435" y="-77505"/>
            <a:ext cx="6882140" cy="640945"/>
          </a:xfrm>
          <a:prstGeom prst="rect">
            <a:avLst/>
          </a:prstGeom>
        </p:spPr>
        <p:txBody>
          <a:bodyPr wrap="none">
            <a:spAutoFit/>
          </a:bodyPr>
          <a:lstStyle/>
          <a:p>
            <a:pPr latinLnBrk="0">
              <a:lnSpc>
                <a:spcPct val="150000"/>
              </a:lnSpc>
              <a:spcBef>
                <a:spcPct val="20000"/>
              </a:spcBef>
              <a:buClr>
                <a:srgbClr val="FF0000"/>
              </a:buClr>
              <a:buSzPct val="120000"/>
            </a:pPr>
            <a:r>
              <a:rPr lang="en-US" altLang="ko-KR" sz="2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a:t>
            </a:r>
            <a:r>
              <a:rPr lang="en-US" altLang="ko-KR" sz="27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main structure of an </a:t>
            </a:r>
            <a:r>
              <a:rPr lang="en-US" altLang="ko-KR" sz="2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“Abstract”?</a:t>
            </a:r>
          </a:p>
        </p:txBody>
      </p:sp>
      <p:grpSp>
        <p:nvGrpSpPr>
          <p:cNvPr id="4" name="Group 3"/>
          <p:cNvGrpSpPr/>
          <p:nvPr/>
        </p:nvGrpSpPr>
        <p:grpSpPr>
          <a:xfrm>
            <a:off x="2769529" y="675339"/>
            <a:ext cx="5843589" cy="1236662"/>
            <a:chOff x="2676525" y="1655763"/>
            <a:chExt cx="5843589" cy="1236662"/>
          </a:xfrm>
        </p:grpSpPr>
        <p:grpSp>
          <p:nvGrpSpPr>
            <p:cNvPr id="18" name="Group 15"/>
            <p:cNvGrpSpPr>
              <a:grpSpLocks/>
            </p:cNvGrpSpPr>
            <p:nvPr/>
          </p:nvGrpSpPr>
          <p:grpSpPr bwMode="auto">
            <a:xfrm>
              <a:off x="3492501" y="1824039"/>
              <a:ext cx="5027613" cy="923925"/>
              <a:chOff x="1255" y="1050"/>
              <a:chExt cx="3167" cy="582"/>
            </a:xfrm>
          </p:grpSpPr>
          <p:sp>
            <p:nvSpPr>
              <p:cNvPr id="19" name="AutoShape 16"/>
              <p:cNvSpPr>
                <a:spLocks noChangeArrowheads="1"/>
              </p:cNvSpPr>
              <p:nvPr/>
            </p:nvSpPr>
            <p:spPr bwMode="ltGray">
              <a:xfrm>
                <a:off x="1255" y="1050"/>
                <a:ext cx="3167" cy="582"/>
              </a:xfrm>
              <a:prstGeom prst="roundRect">
                <a:avLst>
                  <a:gd name="adj" fmla="val 16667"/>
                </a:avLst>
              </a:prstGeom>
              <a:gradFill rotWithShape="1">
                <a:gsLst>
                  <a:gs pos="0">
                    <a:srgbClr val="99CC00"/>
                  </a:gs>
                  <a:gs pos="100000">
                    <a:srgbClr val="99CC00">
                      <a:gamma/>
                      <a:shade val="66275"/>
                      <a:invGamma/>
                    </a:srgb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99CC00"/>
                </a:extrusionClr>
                <a:contourClr>
                  <a:srgbClr val="99CC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20" name="Line 17"/>
              <p:cNvSpPr>
                <a:spLocks noChangeShapeType="1"/>
              </p:cNvSpPr>
              <p:nvPr/>
            </p:nvSpPr>
            <p:spPr bwMode="ltGray">
              <a:xfrm>
                <a:off x="1392" y="1632"/>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21" name="Line 18"/>
              <p:cNvSpPr>
                <a:spLocks noChangeShapeType="1"/>
              </p:cNvSpPr>
              <p:nvPr/>
            </p:nvSpPr>
            <p:spPr bwMode="ltGray">
              <a:xfrm>
                <a:off x="1392" y="105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grpSp>
        <p:sp>
          <p:nvSpPr>
            <p:cNvPr id="22" name="Text Box 4"/>
            <p:cNvSpPr txBox="1">
              <a:spLocks noChangeArrowheads="1"/>
            </p:cNvSpPr>
            <p:nvPr/>
          </p:nvSpPr>
          <p:spPr bwMode="black">
            <a:xfrm>
              <a:off x="3784461" y="1780119"/>
              <a:ext cx="4570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latinLnBrk="0" hangingPunct="0">
                <a:spcBef>
                  <a:spcPct val="0"/>
                </a:spcBef>
                <a:spcAft>
                  <a:spcPct val="0"/>
                </a:spcAft>
              </a:pP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write a small introduction</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6" name="Group 5"/>
            <p:cNvGrpSpPr>
              <a:grpSpLocks/>
            </p:cNvGrpSpPr>
            <p:nvPr/>
          </p:nvGrpSpPr>
          <p:grpSpPr bwMode="auto">
            <a:xfrm>
              <a:off x="2676525" y="1655763"/>
              <a:ext cx="1238250" cy="1236662"/>
              <a:chOff x="802" y="845"/>
              <a:chExt cx="827" cy="826"/>
            </a:xfrm>
          </p:grpSpPr>
          <p:sp>
            <p:nvSpPr>
              <p:cNvPr id="27" name="Oval 6"/>
              <p:cNvSpPr>
                <a:spLocks noChangeArrowheads="1"/>
              </p:cNvSpPr>
              <p:nvPr/>
            </p:nvSpPr>
            <p:spPr bwMode="ltGray">
              <a:xfrm>
                <a:off x="802" y="845"/>
                <a:ext cx="827" cy="826"/>
              </a:xfrm>
              <a:prstGeom prst="ellipse">
                <a:avLst/>
              </a:prstGeom>
              <a:solidFill>
                <a:srgbClr val="F8F8F8"/>
              </a:solidFill>
              <a:ln w="38100">
                <a:solidFill>
                  <a:srgbClr val="99CC00"/>
                </a:solidFill>
                <a:round/>
                <a:headEnd/>
                <a:tailEnd/>
              </a:ln>
              <a:effectLst/>
              <a:extLst>
                <a:ext uri="{AF507438-7753-43E0-B8FC-AC1667EBCBE1}">
                  <a14:hiddenEffects xmlns:a14="http://schemas.microsoft.com/office/drawing/2010/main">
                    <a:effectLst>
                      <a:outerShdw dist="25400" dir="5400000" algn="ctr" rotWithShape="0">
                        <a:srgbClr val="000000">
                          <a:alpha val="50000"/>
                        </a:srgb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28" name="Oval 7"/>
              <p:cNvSpPr>
                <a:spLocks noChangeArrowheads="1"/>
              </p:cNvSpPr>
              <p:nvPr/>
            </p:nvSpPr>
            <p:spPr bwMode="ltGray">
              <a:xfrm>
                <a:off x="836" y="879"/>
                <a:ext cx="758" cy="758"/>
              </a:xfrm>
              <a:prstGeom prst="ellipse">
                <a:avLst/>
              </a:prstGeom>
              <a:noFill/>
              <a:ln w="38100">
                <a:solidFill>
                  <a:srgbClr val="99CC00">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29" name="Oval 8"/>
              <p:cNvSpPr>
                <a:spLocks noChangeArrowheads="1"/>
              </p:cNvSpPr>
              <p:nvPr/>
            </p:nvSpPr>
            <p:spPr bwMode="ltGray">
              <a:xfrm>
                <a:off x="870" y="915"/>
                <a:ext cx="690" cy="690"/>
              </a:xfrm>
              <a:prstGeom prst="ellipse">
                <a:avLst/>
              </a:prstGeom>
              <a:noFill/>
              <a:ln w="38100">
                <a:solidFill>
                  <a:srgbClr val="99CC00">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sp>
          <p:nvSpPr>
            <p:cNvPr id="30" name="Text Box 9"/>
            <p:cNvSpPr txBox="1">
              <a:spLocks noChangeArrowheads="1"/>
            </p:cNvSpPr>
            <p:nvPr/>
          </p:nvSpPr>
          <p:spPr bwMode="gray">
            <a:xfrm>
              <a:off x="2717801" y="1955224"/>
              <a:ext cx="108267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latinLnBrk="0">
                <a:spcBef>
                  <a:spcPct val="50000"/>
                </a:spcBef>
                <a:spcAft>
                  <a:spcPct val="0"/>
                </a:spcAft>
              </a:pPr>
              <a:r>
                <a:rPr lang="en-US" sz="2800" b="1" dirty="0">
                  <a:solidFill>
                    <a:srgbClr val="080808"/>
                  </a:solidFill>
                  <a:latin typeface="Times New Roman" panose="02020603050405020304" pitchFamily="18" charset="0"/>
                  <a:cs typeface="Times New Roman" panose="02020603050405020304" pitchFamily="18" charset="0"/>
                </a:rPr>
                <a:t>1</a:t>
              </a:r>
              <a:endParaRPr lang="en-US" sz="2800" b="1" dirty="0">
                <a:solidFill>
                  <a:srgbClr val="080808"/>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2945775" y="1898278"/>
            <a:ext cx="5910262" cy="1236662"/>
            <a:chOff x="3586163" y="2747963"/>
            <a:chExt cx="5910262" cy="1236662"/>
          </a:xfrm>
        </p:grpSpPr>
        <p:grpSp>
          <p:nvGrpSpPr>
            <p:cNvPr id="14" name="Group 11"/>
            <p:cNvGrpSpPr>
              <a:grpSpLocks/>
            </p:cNvGrpSpPr>
            <p:nvPr/>
          </p:nvGrpSpPr>
          <p:grpSpPr bwMode="auto">
            <a:xfrm>
              <a:off x="3586163" y="2928939"/>
              <a:ext cx="5084762" cy="923925"/>
              <a:chOff x="1314" y="1782"/>
              <a:chExt cx="3203" cy="582"/>
            </a:xfrm>
          </p:grpSpPr>
          <p:sp>
            <p:nvSpPr>
              <p:cNvPr id="15" name="AutoShape 12"/>
              <p:cNvSpPr>
                <a:spLocks noChangeArrowheads="1"/>
              </p:cNvSpPr>
              <p:nvPr/>
            </p:nvSpPr>
            <p:spPr bwMode="gray">
              <a:xfrm>
                <a:off x="1314" y="1782"/>
                <a:ext cx="3203" cy="582"/>
              </a:xfrm>
              <a:prstGeom prst="roundRect">
                <a:avLst>
                  <a:gd name="adj" fmla="val 16667"/>
                </a:avLst>
              </a:prstGeom>
              <a:gradFill rotWithShape="1">
                <a:gsLst>
                  <a:gs pos="0">
                    <a:srgbClr val="DE608D">
                      <a:gamma/>
                      <a:shade val="66275"/>
                      <a:invGamma/>
                    </a:srgbClr>
                  </a:gs>
                  <a:gs pos="100000">
                    <a:srgbClr val="DE608D"/>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DE608D"/>
                </a:extrusionClr>
                <a:contourClr>
                  <a:srgbClr val="DE608D"/>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16" name="Line 13"/>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17" name="Line 14"/>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grpSp>
        <p:sp>
          <p:nvSpPr>
            <p:cNvPr id="23" name="Text Box 11"/>
            <p:cNvSpPr txBox="1">
              <a:spLocks noChangeArrowheads="1"/>
            </p:cNvSpPr>
            <p:nvPr/>
          </p:nvSpPr>
          <p:spPr bwMode="gray">
            <a:xfrm>
              <a:off x="3759201" y="3074989"/>
              <a:ext cx="4570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latinLnBrk="0" hangingPunct="0">
                <a:spcBef>
                  <a:spcPct val="0"/>
                </a:spcBef>
                <a:spcAft>
                  <a:spcPct val="0"/>
                </a:spcAft>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 Motivation-Problem</a:t>
              </a:r>
            </a:p>
            <a:p>
              <a:pPr algn="ctr" eaLnBrk="0" fontAlgn="base" latinLnBrk="0" hangingPunct="0">
                <a:spcBef>
                  <a:spcPct val="0"/>
                </a:spcBef>
                <a:spcAft>
                  <a:spcPct val="0"/>
                </a:spcAft>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(PMP)</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1" name="Group 12"/>
            <p:cNvGrpSpPr>
              <a:grpSpLocks/>
            </p:cNvGrpSpPr>
            <p:nvPr/>
          </p:nvGrpSpPr>
          <p:grpSpPr bwMode="auto">
            <a:xfrm>
              <a:off x="8258175" y="2747963"/>
              <a:ext cx="1238250" cy="1236662"/>
              <a:chOff x="802" y="845"/>
              <a:chExt cx="827" cy="826"/>
            </a:xfrm>
          </p:grpSpPr>
          <p:sp>
            <p:nvSpPr>
              <p:cNvPr id="32" name="Oval 13"/>
              <p:cNvSpPr>
                <a:spLocks noChangeArrowheads="1"/>
              </p:cNvSpPr>
              <p:nvPr/>
            </p:nvSpPr>
            <p:spPr bwMode="gray">
              <a:xfrm>
                <a:off x="802" y="845"/>
                <a:ext cx="827" cy="826"/>
              </a:xfrm>
              <a:prstGeom prst="ellipse">
                <a:avLst/>
              </a:prstGeom>
              <a:solidFill>
                <a:srgbClr val="F8F8F8"/>
              </a:solidFill>
              <a:ln w="38100">
                <a:solidFill>
                  <a:srgbClr val="DE608D"/>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33" name="Oval 14"/>
              <p:cNvSpPr>
                <a:spLocks noChangeArrowheads="1"/>
              </p:cNvSpPr>
              <p:nvPr/>
            </p:nvSpPr>
            <p:spPr bwMode="gray">
              <a:xfrm>
                <a:off x="836" y="879"/>
                <a:ext cx="758" cy="758"/>
              </a:xfrm>
              <a:prstGeom prst="ellipse">
                <a:avLst/>
              </a:prstGeom>
              <a:noFill/>
              <a:ln w="38100">
                <a:solidFill>
                  <a:srgbClr val="DE608D">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34" name="Oval 15"/>
              <p:cNvSpPr>
                <a:spLocks noChangeArrowheads="1"/>
              </p:cNvSpPr>
              <p:nvPr/>
            </p:nvSpPr>
            <p:spPr bwMode="gray">
              <a:xfrm>
                <a:off x="870" y="915"/>
                <a:ext cx="690" cy="690"/>
              </a:xfrm>
              <a:prstGeom prst="ellipse">
                <a:avLst/>
              </a:prstGeom>
              <a:noFill/>
              <a:ln w="38100">
                <a:solidFill>
                  <a:srgbClr val="DE608D">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sp>
          <p:nvSpPr>
            <p:cNvPr id="35" name="Text Box 16"/>
            <p:cNvSpPr txBox="1">
              <a:spLocks noChangeArrowheads="1"/>
            </p:cNvSpPr>
            <p:nvPr/>
          </p:nvSpPr>
          <p:spPr bwMode="gray">
            <a:xfrm>
              <a:off x="8363409" y="3118543"/>
              <a:ext cx="10810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latinLnBrk="0">
                <a:spcBef>
                  <a:spcPct val="50000"/>
                </a:spcBef>
                <a:spcAft>
                  <a:spcPct val="0"/>
                </a:spcAft>
              </a:pPr>
              <a:r>
                <a:rPr lang="en-US" sz="2800" b="1" dirty="0" smtClean="0">
                  <a:solidFill>
                    <a:srgbClr val="080808"/>
                  </a:solidFill>
                  <a:latin typeface="Times New Roman" panose="02020603050405020304" pitchFamily="18" charset="0"/>
                  <a:cs typeface="Times New Roman" panose="02020603050405020304" pitchFamily="18" charset="0"/>
                </a:rPr>
                <a:t>2</a:t>
              </a:r>
              <a:endParaRPr lang="en-US" sz="2800" b="1" dirty="0">
                <a:solidFill>
                  <a:srgbClr val="080808"/>
                </a:solidFill>
                <a:latin typeface="Times New Roman" panose="02020603050405020304" pitchFamily="18" charset="0"/>
                <a:cs typeface="Times New Roman" panose="02020603050405020304" pitchFamily="18" charset="0"/>
              </a:endParaRPr>
            </a:p>
          </p:txBody>
        </p:sp>
      </p:grpSp>
      <p:grpSp>
        <p:nvGrpSpPr>
          <p:cNvPr id="69" name="Group 68"/>
          <p:cNvGrpSpPr/>
          <p:nvPr/>
        </p:nvGrpSpPr>
        <p:grpSpPr>
          <a:xfrm>
            <a:off x="2915777" y="3188838"/>
            <a:ext cx="5900738" cy="1236662"/>
            <a:chOff x="2667000" y="3890963"/>
            <a:chExt cx="5900738" cy="1236662"/>
          </a:xfrm>
        </p:grpSpPr>
        <p:grpSp>
          <p:nvGrpSpPr>
            <p:cNvPr id="6" name="Group 3"/>
            <p:cNvGrpSpPr>
              <a:grpSpLocks/>
            </p:cNvGrpSpPr>
            <p:nvPr/>
          </p:nvGrpSpPr>
          <p:grpSpPr bwMode="auto">
            <a:xfrm>
              <a:off x="3511550" y="4041776"/>
              <a:ext cx="5056188" cy="923925"/>
              <a:chOff x="1267" y="2532"/>
              <a:chExt cx="3185" cy="582"/>
            </a:xfrm>
          </p:grpSpPr>
          <p:sp>
            <p:nvSpPr>
              <p:cNvPr id="7" name="AutoShape 4"/>
              <p:cNvSpPr>
                <a:spLocks noChangeArrowheads="1"/>
              </p:cNvSpPr>
              <p:nvPr/>
            </p:nvSpPr>
            <p:spPr bwMode="ltGray">
              <a:xfrm>
                <a:off x="1267" y="2532"/>
                <a:ext cx="3185" cy="582"/>
              </a:xfrm>
              <a:prstGeom prst="roundRect">
                <a:avLst>
                  <a:gd name="adj" fmla="val 16667"/>
                </a:avLst>
              </a:prstGeom>
              <a:gradFill rotWithShape="1">
                <a:gsLst>
                  <a:gs pos="0">
                    <a:srgbClr val="F6AE44"/>
                  </a:gs>
                  <a:gs pos="100000">
                    <a:srgbClr val="F6AE44">
                      <a:gamma/>
                      <a:shade val="66275"/>
                      <a:invGamma/>
                    </a:srgb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F6AE44"/>
                </a:extrusionClr>
                <a:contourClr>
                  <a:srgbClr val="F6AE44"/>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8" name="Line 5"/>
              <p:cNvSpPr>
                <a:spLocks noChangeShapeType="1"/>
              </p:cNvSpPr>
              <p:nvPr/>
            </p:nvSpPr>
            <p:spPr bwMode="ltGray">
              <a:xfrm>
                <a:off x="1412" y="311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9" name="Line 6"/>
              <p:cNvSpPr>
                <a:spLocks noChangeShapeType="1"/>
              </p:cNvSpPr>
              <p:nvPr/>
            </p:nvSpPr>
            <p:spPr bwMode="ltGray">
              <a:xfrm>
                <a:off x="1418" y="253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grpSp>
        <p:sp>
          <p:nvSpPr>
            <p:cNvPr id="24" name="Text Box 18"/>
            <p:cNvSpPr txBox="1">
              <a:spLocks noChangeArrowheads="1"/>
            </p:cNvSpPr>
            <p:nvPr/>
          </p:nvSpPr>
          <p:spPr bwMode="black">
            <a:xfrm>
              <a:off x="3598649" y="4331101"/>
              <a:ext cx="4570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latinLnBrk="0" hangingPunct="0">
                <a:spcBef>
                  <a:spcPct val="0"/>
                </a:spcBef>
                <a:spcAft>
                  <a:spcPct val="0"/>
                </a:spcAft>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&amp;used methods</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6" name="Group 19"/>
            <p:cNvGrpSpPr>
              <a:grpSpLocks/>
            </p:cNvGrpSpPr>
            <p:nvPr/>
          </p:nvGrpSpPr>
          <p:grpSpPr bwMode="auto">
            <a:xfrm>
              <a:off x="2667000" y="3890963"/>
              <a:ext cx="1238250" cy="1236662"/>
              <a:chOff x="802" y="845"/>
              <a:chExt cx="827" cy="826"/>
            </a:xfrm>
          </p:grpSpPr>
          <p:sp>
            <p:nvSpPr>
              <p:cNvPr id="37" name="Oval 20"/>
              <p:cNvSpPr>
                <a:spLocks noChangeArrowheads="1"/>
              </p:cNvSpPr>
              <p:nvPr/>
            </p:nvSpPr>
            <p:spPr bwMode="ltGray">
              <a:xfrm>
                <a:off x="802" y="845"/>
                <a:ext cx="827" cy="826"/>
              </a:xfrm>
              <a:prstGeom prst="ellipse">
                <a:avLst/>
              </a:prstGeom>
              <a:solidFill>
                <a:srgbClr val="F8F8F8"/>
              </a:solidFill>
              <a:ln w="38100">
                <a:solidFill>
                  <a:srgbClr val="F6AE44"/>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38" name="Oval 21"/>
              <p:cNvSpPr>
                <a:spLocks noChangeArrowheads="1"/>
              </p:cNvSpPr>
              <p:nvPr/>
            </p:nvSpPr>
            <p:spPr bwMode="ltGray">
              <a:xfrm>
                <a:off x="836" y="879"/>
                <a:ext cx="758" cy="758"/>
              </a:xfrm>
              <a:prstGeom prst="ellipse">
                <a:avLst/>
              </a:prstGeom>
              <a:noFill/>
              <a:ln w="38100">
                <a:solidFill>
                  <a:srgbClr val="F6AE44">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39" name="Oval 22"/>
              <p:cNvSpPr>
                <a:spLocks noChangeArrowheads="1"/>
              </p:cNvSpPr>
              <p:nvPr/>
            </p:nvSpPr>
            <p:spPr bwMode="ltGray">
              <a:xfrm>
                <a:off x="870" y="915"/>
                <a:ext cx="690" cy="690"/>
              </a:xfrm>
              <a:prstGeom prst="ellipse">
                <a:avLst/>
              </a:prstGeom>
              <a:noFill/>
              <a:ln w="38100">
                <a:solidFill>
                  <a:srgbClr val="F6AE44">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sp>
          <p:nvSpPr>
            <p:cNvPr id="40" name="Text Box 23"/>
            <p:cNvSpPr txBox="1">
              <a:spLocks noChangeArrowheads="1"/>
            </p:cNvSpPr>
            <p:nvPr/>
          </p:nvSpPr>
          <p:spPr bwMode="gray">
            <a:xfrm>
              <a:off x="2739223" y="4301509"/>
              <a:ext cx="108267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latinLnBrk="0">
                <a:spcBef>
                  <a:spcPct val="50000"/>
                </a:spcBef>
                <a:spcAft>
                  <a:spcPct val="0"/>
                </a:spcAft>
              </a:pPr>
              <a:r>
                <a:rPr lang="en-US" sz="2800" b="1" dirty="0" smtClean="0">
                  <a:solidFill>
                    <a:srgbClr val="080808"/>
                  </a:solidFill>
                  <a:latin typeface="Times New Roman" panose="02020603050405020304" pitchFamily="18" charset="0"/>
                  <a:cs typeface="Times New Roman" panose="02020603050405020304" pitchFamily="18" charset="0"/>
                </a:rPr>
                <a:t>3</a:t>
              </a:r>
              <a:endParaRPr lang="en-US" sz="2800" b="1" dirty="0">
                <a:solidFill>
                  <a:srgbClr val="080808"/>
                </a:solidFill>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3135137" y="4337239"/>
            <a:ext cx="5910262" cy="1236662"/>
            <a:chOff x="3586163" y="4957763"/>
            <a:chExt cx="5910262" cy="1236662"/>
          </a:xfrm>
        </p:grpSpPr>
        <p:grpSp>
          <p:nvGrpSpPr>
            <p:cNvPr id="10" name="Group 7"/>
            <p:cNvGrpSpPr>
              <a:grpSpLocks/>
            </p:cNvGrpSpPr>
            <p:nvPr/>
          </p:nvGrpSpPr>
          <p:grpSpPr bwMode="auto">
            <a:xfrm>
              <a:off x="3586163" y="5138739"/>
              <a:ext cx="5084762" cy="923925"/>
              <a:chOff x="1314" y="3282"/>
              <a:chExt cx="3203" cy="582"/>
            </a:xfrm>
          </p:grpSpPr>
          <p:sp>
            <p:nvSpPr>
              <p:cNvPr id="11" name="AutoShape 8"/>
              <p:cNvSpPr>
                <a:spLocks noChangeArrowheads="1"/>
              </p:cNvSpPr>
              <p:nvPr/>
            </p:nvSpPr>
            <p:spPr bwMode="gray">
              <a:xfrm>
                <a:off x="1314" y="3282"/>
                <a:ext cx="3203" cy="582"/>
              </a:xfrm>
              <a:prstGeom prst="roundRect">
                <a:avLst>
                  <a:gd name="adj" fmla="val 16667"/>
                </a:avLst>
              </a:prstGeom>
              <a:gradFill rotWithShape="1">
                <a:gsLst>
                  <a:gs pos="0">
                    <a:srgbClr val="35ADE3">
                      <a:gamma/>
                      <a:shade val="66275"/>
                      <a:invGamma/>
                    </a:srgbClr>
                  </a:gs>
                  <a:gs pos="100000">
                    <a:srgbClr val="35ADE3"/>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rgbClr val="35ADE3"/>
                </a:extrusionClr>
                <a:contourClr>
                  <a:srgbClr val="35ADE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12" name="Line 9"/>
              <p:cNvSpPr>
                <a:spLocks noChangeShapeType="1"/>
              </p:cNvSpPr>
              <p:nvPr/>
            </p:nvSpPr>
            <p:spPr bwMode="gray">
              <a:xfrm>
                <a:off x="1392" y="38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13" name="Line 10"/>
              <p:cNvSpPr>
                <a:spLocks noChangeShapeType="1"/>
              </p:cNvSpPr>
              <p:nvPr/>
            </p:nvSpPr>
            <p:spPr bwMode="gray">
              <a:xfrm>
                <a:off x="1407" y="328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grpSp>
        <p:sp>
          <p:nvSpPr>
            <p:cNvPr id="25" name="Text Box 25"/>
            <p:cNvSpPr txBox="1">
              <a:spLocks noChangeArrowheads="1"/>
            </p:cNvSpPr>
            <p:nvPr/>
          </p:nvSpPr>
          <p:spPr bwMode="gray">
            <a:xfrm>
              <a:off x="3759201" y="5295901"/>
              <a:ext cx="4570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latinLnBrk="0" hangingPunct="0">
                <a:spcBef>
                  <a:spcPct val="0"/>
                </a:spcBef>
                <a:spcAft>
                  <a:spcPct val="0"/>
                </a:spcAft>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1" name="Group 26"/>
            <p:cNvGrpSpPr>
              <a:grpSpLocks/>
            </p:cNvGrpSpPr>
            <p:nvPr/>
          </p:nvGrpSpPr>
          <p:grpSpPr bwMode="auto">
            <a:xfrm>
              <a:off x="8258175" y="4957763"/>
              <a:ext cx="1238250" cy="1236662"/>
              <a:chOff x="802" y="845"/>
              <a:chExt cx="827" cy="826"/>
            </a:xfrm>
          </p:grpSpPr>
          <p:sp>
            <p:nvSpPr>
              <p:cNvPr id="42" name="Oval 27"/>
              <p:cNvSpPr>
                <a:spLocks noChangeArrowheads="1"/>
              </p:cNvSpPr>
              <p:nvPr/>
            </p:nvSpPr>
            <p:spPr bwMode="gray">
              <a:xfrm>
                <a:off x="802" y="845"/>
                <a:ext cx="827" cy="826"/>
              </a:xfrm>
              <a:prstGeom prst="ellipse">
                <a:avLst/>
              </a:prstGeom>
              <a:solidFill>
                <a:srgbClr val="F8F8F8"/>
              </a:solidFill>
              <a:ln w="38100">
                <a:solidFill>
                  <a:srgbClr val="35ADE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43" name="Oval 28"/>
              <p:cNvSpPr>
                <a:spLocks noChangeArrowheads="1"/>
              </p:cNvSpPr>
              <p:nvPr/>
            </p:nvSpPr>
            <p:spPr bwMode="gray">
              <a:xfrm>
                <a:off x="836" y="879"/>
                <a:ext cx="758" cy="758"/>
              </a:xfrm>
              <a:prstGeom prst="ellipse">
                <a:avLst/>
              </a:prstGeom>
              <a:noFill/>
              <a:ln w="38100">
                <a:solidFill>
                  <a:srgbClr val="35ADE3">
                    <a:alpha val="7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44" name="Oval 29"/>
              <p:cNvSpPr>
                <a:spLocks noChangeArrowheads="1"/>
              </p:cNvSpPr>
              <p:nvPr/>
            </p:nvSpPr>
            <p:spPr bwMode="gray">
              <a:xfrm>
                <a:off x="870" y="915"/>
                <a:ext cx="690" cy="690"/>
              </a:xfrm>
              <a:prstGeom prst="ellipse">
                <a:avLst/>
              </a:prstGeom>
              <a:noFill/>
              <a:ln w="38100">
                <a:solidFill>
                  <a:srgbClr val="35ADE3">
                    <a:alpha val="30196"/>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sp>
          <p:nvSpPr>
            <p:cNvPr id="45" name="Text Box 30"/>
            <p:cNvSpPr txBox="1">
              <a:spLocks noChangeArrowheads="1"/>
            </p:cNvSpPr>
            <p:nvPr/>
          </p:nvSpPr>
          <p:spPr bwMode="gray">
            <a:xfrm>
              <a:off x="8358361" y="5365542"/>
              <a:ext cx="10810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latinLnBrk="0">
                <a:spcBef>
                  <a:spcPct val="50000"/>
                </a:spcBef>
                <a:spcAft>
                  <a:spcPct val="0"/>
                </a:spcAft>
              </a:pPr>
              <a:r>
                <a:rPr lang="en-US" sz="2800" b="1" dirty="0" smtClean="0">
                  <a:solidFill>
                    <a:srgbClr val="080808"/>
                  </a:solidFill>
                  <a:latin typeface="Times New Roman" panose="02020603050405020304" pitchFamily="18" charset="0"/>
                  <a:cs typeface="Times New Roman" panose="02020603050405020304" pitchFamily="18" charset="0"/>
                </a:rPr>
                <a:t>4</a:t>
              </a:r>
              <a:endParaRPr lang="en-US" sz="2800" b="1" dirty="0">
                <a:solidFill>
                  <a:srgbClr val="080808"/>
                </a:solidFill>
                <a:latin typeface="Times New Roman" panose="02020603050405020304" pitchFamily="18" charset="0"/>
                <a:cs typeface="Times New Roman" panose="02020603050405020304" pitchFamily="18" charset="0"/>
              </a:endParaRPr>
            </a:p>
          </p:txBody>
        </p:sp>
      </p:grpSp>
      <p:grpSp>
        <p:nvGrpSpPr>
          <p:cNvPr id="71" name="Group 70"/>
          <p:cNvGrpSpPr/>
          <p:nvPr/>
        </p:nvGrpSpPr>
        <p:grpSpPr>
          <a:xfrm>
            <a:off x="2769529" y="5547512"/>
            <a:ext cx="5898939" cy="1236662"/>
            <a:chOff x="3010730" y="5605917"/>
            <a:chExt cx="5898939" cy="1236662"/>
          </a:xfrm>
        </p:grpSpPr>
        <p:grpSp>
          <p:nvGrpSpPr>
            <p:cNvPr id="59" name="Group 15"/>
            <p:cNvGrpSpPr>
              <a:grpSpLocks/>
            </p:cNvGrpSpPr>
            <p:nvPr/>
          </p:nvGrpSpPr>
          <p:grpSpPr bwMode="auto">
            <a:xfrm>
              <a:off x="3882056" y="5779489"/>
              <a:ext cx="5027613" cy="964277"/>
              <a:chOff x="1263" y="1696378"/>
              <a:chExt cx="3167" cy="964277"/>
            </a:xfrm>
            <a:solidFill>
              <a:srgbClr val="E7B691"/>
            </a:solidFill>
          </p:grpSpPr>
          <p:sp>
            <p:nvSpPr>
              <p:cNvPr id="60" name="AutoShape 16"/>
              <p:cNvSpPr>
                <a:spLocks noChangeArrowheads="1"/>
              </p:cNvSpPr>
              <p:nvPr/>
            </p:nvSpPr>
            <p:spPr bwMode="ltGray">
              <a:xfrm>
                <a:off x="1263" y="1696378"/>
                <a:ext cx="3167" cy="923925"/>
              </a:xfrm>
              <a:prstGeom prst="roundRect">
                <a:avLst>
                  <a:gd name="adj" fmla="val 16667"/>
                </a:avLst>
              </a:prstGeom>
              <a:grpFill/>
              <a:ln w="9525">
                <a:noFill/>
                <a:round/>
                <a:headEnd/>
                <a:tailEnd/>
              </a:ln>
              <a:effectLst>
                <a:outerShdw dist="35921" dir="2700000" algn="ctr" rotWithShape="0">
                  <a:srgbClr val="080808">
                    <a:alpha val="50000"/>
                  </a:srgbClr>
                </a:outerShdw>
                <a:softEdge rad="127000"/>
              </a:effectLst>
              <a:scene3d>
                <a:camera prst="legacyPerspectiveBottom"/>
                <a:lightRig rig="legacyNormal3" dir="r"/>
              </a:scene3d>
              <a:sp3d extrusionH="430200" prstMaterial="legacyMatte">
                <a:bevelT w="13500" h="13500" prst="angle"/>
                <a:bevelB w="13500" h="13500" prst="angle"/>
                <a:extrusionClr>
                  <a:srgbClr val="99CC00"/>
                </a:extrusionClr>
                <a:contourClr>
                  <a:srgbClr val="99CC00"/>
                </a:contourClr>
              </a:sp3d>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61" name="Line 17"/>
              <p:cNvSpPr>
                <a:spLocks noChangeShapeType="1"/>
              </p:cNvSpPr>
              <p:nvPr/>
            </p:nvSpPr>
            <p:spPr bwMode="ltGray">
              <a:xfrm>
                <a:off x="1392" y="2590800"/>
                <a:ext cx="2950" cy="0"/>
              </a:xfrm>
              <a:prstGeom prst="line">
                <a:avLst/>
              </a:prstGeom>
              <a:grpFill/>
              <a:ln w="3175">
                <a:solidFill>
                  <a:schemeClr val="accent2"/>
                </a:solidFill>
                <a:round/>
                <a:headEnd/>
                <a:tailEnd/>
              </a:ln>
              <a:effectLst/>
              <a:scene3d>
                <a:camera prst="orthographicFront"/>
                <a:lightRig rig="threePt" dir="t"/>
              </a:scene3d>
              <a:sp3d>
                <a:bevelT w="139700" h="139700" prst="divo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sp>
            <p:nvSpPr>
              <p:cNvPr id="62" name="Line 18"/>
              <p:cNvSpPr>
                <a:spLocks noChangeShapeType="1"/>
              </p:cNvSpPr>
              <p:nvPr/>
            </p:nvSpPr>
            <p:spPr bwMode="ltGray">
              <a:xfrm>
                <a:off x="1392" y="2660655"/>
                <a:ext cx="2950" cy="0"/>
              </a:xfrm>
              <a:prstGeom prst="line">
                <a:avLst/>
              </a:prstGeom>
              <a:ln w="57150">
                <a:headEnd/>
                <a:tailEnd/>
              </a:ln>
              <a:extLst/>
            </p:spPr>
            <p:style>
              <a:lnRef idx="3">
                <a:schemeClr val="accent2"/>
              </a:lnRef>
              <a:fillRef idx="0">
                <a:schemeClr val="accent2"/>
              </a:fillRef>
              <a:effectRef idx="2">
                <a:schemeClr val="accent2"/>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ndParaRPr>
              </a:p>
            </p:txBody>
          </p:sp>
        </p:grpSp>
        <p:sp>
          <p:nvSpPr>
            <p:cNvPr id="63" name="Text Box 4"/>
            <p:cNvSpPr txBox="1">
              <a:spLocks noChangeArrowheads="1"/>
            </p:cNvSpPr>
            <p:nvPr/>
          </p:nvSpPr>
          <p:spPr bwMode="black">
            <a:xfrm>
              <a:off x="4164844" y="5984430"/>
              <a:ext cx="4570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latinLnBrk="0" hangingPunct="0">
                <a:spcBef>
                  <a:spcPct val="0"/>
                </a:spcBef>
                <a:spcAft>
                  <a:spcPct val="0"/>
                </a:spcAft>
              </a:pP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&amp; suggestions</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4" name="Group 5"/>
            <p:cNvGrpSpPr>
              <a:grpSpLocks/>
            </p:cNvGrpSpPr>
            <p:nvPr/>
          </p:nvGrpSpPr>
          <p:grpSpPr bwMode="auto">
            <a:xfrm>
              <a:off x="3010730" y="5605917"/>
              <a:ext cx="1238250" cy="1236662"/>
              <a:chOff x="802" y="845"/>
              <a:chExt cx="827" cy="826"/>
            </a:xfrm>
          </p:grpSpPr>
          <p:sp>
            <p:nvSpPr>
              <p:cNvPr id="65" name="Oval 6"/>
              <p:cNvSpPr>
                <a:spLocks noChangeArrowheads="1"/>
              </p:cNvSpPr>
              <p:nvPr/>
            </p:nvSpPr>
            <p:spPr bwMode="ltGray">
              <a:xfrm>
                <a:off x="802" y="845"/>
                <a:ext cx="827" cy="826"/>
              </a:xfrm>
              <a:prstGeom prst="ellipse">
                <a:avLst/>
              </a:prstGeom>
              <a:solidFill>
                <a:srgbClr val="F8F8F8"/>
              </a:solidFill>
              <a:ln w="38100">
                <a:solidFill>
                  <a:schemeClr val="accent2">
                    <a:lumMod val="75000"/>
                  </a:schemeClr>
                </a:solidFill>
                <a:round/>
                <a:headEnd/>
                <a:tailEnd/>
              </a:ln>
              <a:effectLst/>
              <a:extLst>
                <a:ext uri="{AF507438-7753-43E0-B8FC-AC1667EBCBE1}">
                  <a14:hiddenEffects xmlns:a14="http://schemas.microsoft.com/office/drawing/2010/main">
                    <a:effectLst>
                      <a:outerShdw dist="25400" dir="5400000" algn="ctr" rotWithShape="0">
                        <a:srgbClr val="000000">
                          <a:alpha val="50000"/>
                        </a:srgb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66" name="Oval 7"/>
              <p:cNvSpPr>
                <a:spLocks noChangeArrowheads="1"/>
              </p:cNvSpPr>
              <p:nvPr/>
            </p:nvSpPr>
            <p:spPr bwMode="ltGray">
              <a:xfrm>
                <a:off x="836" y="879"/>
                <a:ext cx="758" cy="758"/>
              </a:xfrm>
              <a:prstGeom prst="ellipse">
                <a:avLst/>
              </a:prstGeom>
              <a:solidFill>
                <a:srgbClr val="FFFFFF"/>
              </a:solidFill>
              <a:ln w="38100">
                <a:solidFill>
                  <a:schemeClr val="accent2">
                    <a:lumMod val="75000"/>
                    <a:alpha val="70195"/>
                  </a:schemeClr>
                </a:solidFill>
                <a:round/>
                <a:headEnd/>
                <a:tailEnd/>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67" name="Oval 8"/>
              <p:cNvSpPr>
                <a:spLocks noChangeArrowheads="1"/>
              </p:cNvSpPr>
              <p:nvPr/>
            </p:nvSpPr>
            <p:spPr bwMode="ltGray">
              <a:xfrm>
                <a:off x="870" y="915"/>
                <a:ext cx="690" cy="690"/>
              </a:xfrm>
              <a:prstGeom prst="ellipse">
                <a:avLst/>
              </a:prstGeom>
              <a:noFill/>
              <a:ln w="38100">
                <a:solidFill>
                  <a:schemeClr val="accent2">
                    <a:lumMod val="75000"/>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sp>
          <p:nvSpPr>
            <p:cNvPr id="68" name="Text Box 9"/>
            <p:cNvSpPr txBox="1">
              <a:spLocks noChangeArrowheads="1"/>
            </p:cNvSpPr>
            <p:nvPr/>
          </p:nvSpPr>
          <p:spPr bwMode="gray">
            <a:xfrm>
              <a:off x="3082470" y="6039582"/>
              <a:ext cx="108267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latinLnBrk="0">
                <a:spcBef>
                  <a:spcPct val="50000"/>
                </a:spcBef>
                <a:spcAft>
                  <a:spcPct val="0"/>
                </a:spcAft>
              </a:pPr>
              <a:r>
                <a:rPr lang="en-US" sz="2800" b="1" dirty="0" smtClean="0">
                  <a:solidFill>
                    <a:srgbClr val="080808"/>
                  </a:solidFill>
                  <a:latin typeface="Times New Roman" panose="02020603050405020304" pitchFamily="18" charset="0"/>
                  <a:cs typeface="Times New Roman" panose="02020603050405020304" pitchFamily="18" charset="0"/>
                </a:rPr>
                <a:t>5</a:t>
              </a:r>
              <a:endParaRPr lang="en-US" sz="2800" b="1" dirty="0">
                <a:solidFill>
                  <a:srgbClr val="080808"/>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4688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down)">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circle(in)">
                                      <p:cBhvr>
                                        <p:cTn id="23" dur="2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0893" y="284250"/>
            <a:ext cx="673617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latinLnBrk="0" hangingPunct="0">
              <a:spcBef>
                <a:spcPct val="0"/>
              </a:spcBef>
              <a:spcAft>
                <a:spcPct val="0"/>
              </a:spcAft>
            </a:pPr>
            <a:r>
              <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Background &amp; write a small introduction</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4298" y="284250"/>
            <a:ext cx="1607344" cy="1607344"/>
          </a:xfrm>
          <a:prstGeom prst="rect">
            <a:avLst/>
          </a:prstGeom>
        </p:spPr>
      </p:pic>
      <p:sp>
        <p:nvSpPr>
          <p:cNvPr id="6" name="Content Placeholder 2"/>
          <p:cNvSpPr txBox="1">
            <a:spLocks/>
          </p:cNvSpPr>
          <p:nvPr/>
        </p:nvSpPr>
        <p:spPr bwMode="auto">
          <a:xfrm>
            <a:off x="1125610" y="1045271"/>
            <a:ext cx="9922360" cy="241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latinLnBrk="0">
              <a:lnSpc>
                <a:spcPct val="150000"/>
              </a:lnSpc>
              <a:buClr>
                <a:srgbClr val="C00000"/>
              </a:buClr>
              <a:buSzPct val="116000"/>
              <a:buFont typeface="Webdings" panose="05030102010509060703" pitchFamily="18" charset="2"/>
              <a:buChar char=""/>
            </a:pPr>
            <a:r>
              <a:rPr lang="en-US" dirty="0">
                <a:latin typeface="Times New Roman" panose="02020603050405020304" pitchFamily="18" charset="0"/>
                <a:cs typeface="Times New Roman" panose="02020603050405020304" pitchFamily="18" charset="0"/>
              </a:rPr>
              <a:t>Try to start with an effective sentence.</a:t>
            </a:r>
          </a:p>
          <a:p>
            <a:pPr algn="just" latinLnBrk="0">
              <a:lnSpc>
                <a:spcPct val="150000"/>
              </a:lnSpc>
              <a:buClr>
                <a:srgbClr val="C00000"/>
              </a:buClr>
              <a:buSzPct val="116000"/>
              <a:buFont typeface="Webdings" panose="05030102010509060703" pitchFamily="18" charset="2"/>
              <a:buChar char=""/>
            </a:pPr>
            <a:r>
              <a:rPr lang="en-US" dirty="0">
                <a:latin typeface="Times New Roman" panose="02020603050405020304" pitchFamily="18" charset="0"/>
                <a:cs typeface="Times New Roman" panose="02020603050405020304" pitchFamily="18" charset="0"/>
              </a:rPr>
              <a:t>You should clarify the main content in the first and second sentences. </a:t>
            </a:r>
          </a:p>
        </p:txBody>
      </p:sp>
      <p:sp>
        <p:nvSpPr>
          <p:cNvPr id="7" name="Text Box 1038"/>
          <p:cNvSpPr txBox="1">
            <a:spLocks noChangeArrowheads="1"/>
          </p:cNvSpPr>
          <p:nvPr/>
        </p:nvSpPr>
        <p:spPr bwMode="auto">
          <a:xfrm>
            <a:off x="4307311" y="5349152"/>
            <a:ext cx="57874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57175" indent="-257175" defTabSz="685800" eaLnBrk="0" fontAlgn="base" latinLnBrk="0" hangingPunct="0">
              <a:spcBef>
                <a:spcPct val="50000"/>
              </a:spcBef>
              <a:spcAft>
                <a:spcPct val="0"/>
              </a:spcAft>
              <a:buClr>
                <a:srgbClr val="3333CC"/>
              </a:buClr>
              <a:buBlip>
                <a:blip r:embed="rId4"/>
              </a:buBlip>
              <a:defRPr/>
            </a:pPr>
            <a:r>
              <a:rPr lang="fr-FR" altLang="en-US" sz="2100" dirty="0" err="1" smtClean="0">
                <a:solidFill>
                  <a:srgbClr val="CC3300"/>
                </a:solidFill>
                <a:latin typeface="Times New Roman" panose="02020603050405020304" pitchFamily="18" charset="0"/>
                <a:cs typeface="Times New Roman" panose="02020603050405020304" pitchFamily="18" charset="0"/>
              </a:rPr>
              <a:t>Don’t</a:t>
            </a:r>
            <a:r>
              <a:rPr lang="fr-FR" altLang="en-US" sz="2100" dirty="0" smtClean="0">
                <a:solidFill>
                  <a:srgbClr val="CC3300"/>
                </a:solidFill>
                <a:latin typeface="Times New Roman" panose="02020603050405020304" pitchFamily="18" charset="0"/>
                <a:cs typeface="Times New Roman" panose="02020603050405020304" pitchFamily="18" charset="0"/>
              </a:rPr>
              <a:t> </a:t>
            </a:r>
            <a:r>
              <a:rPr lang="fr-FR" altLang="en-US" sz="2100" dirty="0" err="1" smtClean="0">
                <a:solidFill>
                  <a:schemeClr val="tx1"/>
                </a:solidFill>
                <a:latin typeface="Times New Roman" panose="02020603050405020304" pitchFamily="18" charset="0"/>
                <a:cs typeface="Times New Roman" panose="02020603050405020304" pitchFamily="18" charset="0"/>
              </a:rPr>
              <a:t>write</a:t>
            </a:r>
            <a:r>
              <a:rPr lang="fr-FR" altLang="en-US" sz="2100" dirty="0" smtClean="0">
                <a:solidFill>
                  <a:schemeClr val="tx1"/>
                </a:solidFill>
                <a:latin typeface="Times New Roman" panose="02020603050405020304" pitchFamily="18" charset="0"/>
                <a:cs typeface="Times New Roman" panose="02020603050405020304" pitchFamily="18" charset="0"/>
              </a:rPr>
              <a:t> more </a:t>
            </a:r>
            <a:r>
              <a:rPr lang="fr-FR" altLang="en-US" sz="2100" dirty="0" err="1" smtClean="0">
                <a:solidFill>
                  <a:schemeClr val="tx1"/>
                </a:solidFill>
                <a:latin typeface="Times New Roman" panose="02020603050405020304" pitchFamily="18" charset="0"/>
                <a:cs typeface="Times New Roman" panose="02020603050405020304" pitchFamily="18" charset="0"/>
              </a:rPr>
              <a:t>than</a:t>
            </a:r>
            <a:r>
              <a:rPr lang="fr-FR" altLang="en-US" sz="2100" dirty="0" smtClean="0">
                <a:solidFill>
                  <a:schemeClr val="tx1"/>
                </a:solidFill>
                <a:latin typeface="Times New Roman" panose="02020603050405020304" pitchFamily="18" charset="0"/>
                <a:cs typeface="Times New Roman" panose="02020603050405020304" pitchFamily="18" charset="0"/>
              </a:rPr>
              <a:t> </a:t>
            </a:r>
            <a:r>
              <a:rPr lang="fr-FR" altLang="en-US" sz="2100" dirty="0" err="1" smtClean="0">
                <a:solidFill>
                  <a:schemeClr val="tx1"/>
                </a:solidFill>
                <a:latin typeface="Times New Roman" panose="02020603050405020304" pitchFamily="18" charset="0"/>
                <a:cs typeface="Times New Roman" panose="02020603050405020304" pitchFamily="18" charset="0"/>
              </a:rPr>
              <a:t>two</a:t>
            </a:r>
            <a:r>
              <a:rPr lang="fr-FR" altLang="en-US" sz="2100" dirty="0" smtClean="0">
                <a:solidFill>
                  <a:schemeClr val="tx1"/>
                </a:solidFill>
                <a:latin typeface="Times New Roman" panose="02020603050405020304" pitchFamily="18" charset="0"/>
                <a:cs typeface="Times New Roman" panose="02020603050405020304" pitchFamily="18" charset="0"/>
              </a:rPr>
              <a:t> sentences</a:t>
            </a:r>
            <a:endParaRPr lang="en-US" altLang="en-US" sz="2100" dirty="0">
              <a:solidFill>
                <a:schemeClr val="tx1"/>
              </a:solidFill>
              <a:latin typeface="Times New Roman" panose="02020603050405020304" pitchFamily="18" charset="0"/>
              <a:cs typeface="Times New Roman" panose="02020603050405020304" pitchFamily="18" charset="0"/>
            </a:endParaRPr>
          </a:p>
        </p:txBody>
      </p:sp>
      <p:sp>
        <p:nvSpPr>
          <p:cNvPr id="8" name="Text Box 1038"/>
          <p:cNvSpPr txBox="1">
            <a:spLocks noChangeArrowheads="1"/>
          </p:cNvSpPr>
          <p:nvPr/>
        </p:nvSpPr>
        <p:spPr bwMode="auto">
          <a:xfrm>
            <a:off x="4307311" y="6007719"/>
            <a:ext cx="57874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57175" indent="-257175" defTabSz="685800" eaLnBrk="0" fontAlgn="base" latinLnBrk="0" hangingPunct="0">
              <a:spcBef>
                <a:spcPct val="50000"/>
              </a:spcBef>
              <a:spcAft>
                <a:spcPct val="0"/>
              </a:spcAft>
              <a:buClr>
                <a:srgbClr val="3333CC"/>
              </a:buClr>
              <a:buBlip>
                <a:blip r:embed="rId4"/>
              </a:buBlip>
              <a:defRPr/>
            </a:pPr>
            <a:r>
              <a:rPr lang="fr-FR" altLang="en-US" sz="2100" dirty="0" err="1" smtClean="0">
                <a:solidFill>
                  <a:srgbClr val="CC3300"/>
                </a:solidFill>
                <a:latin typeface="Times New Roman" panose="02020603050405020304" pitchFamily="18" charset="0"/>
                <a:cs typeface="Times New Roman" panose="02020603050405020304" pitchFamily="18" charset="0"/>
              </a:rPr>
              <a:t>Don’t</a:t>
            </a:r>
            <a:r>
              <a:rPr lang="fr-FR" altLang="en-US" sz="2100" dirty="0" smtClean="0">
                <a:solidFill>
                  <a:srgbClr val="CC3300"/>
                </a:solidFill>
                <a:latin typeface="Times New Roman" panose="02020603050405020304" pitchFamily="18" charset="0"/>
                <a:cs typeface="Times New Roman" panose="02020603050405020304" pitchFamily="18" charset="0"/>
              </a:rPr>
              <a:t> </a:t>
            </a:r>
            <a:r>
              <a:rPr lang="fr-FR" altLang="en-US" sz="2100" dirty="0" smtClean="0">
                <a:solidFill>
                  <a:schemeClr val="tx1"/>
                </a:solidFill>
                <a:latin typeface="Times New Roman" panose="02020603050405020304" pitchFamily="18" charset="0"/>
                <a:cs typeface="Times New Roman" panose="02020603050405020304" pitchFamily="18" charset="0"/>
              </a:rPr>
              <a:t>use </a:t>
            </a:r>
            <a:r>
              <a:rPr lang="fr-FR" altLang="en-US" sz="2100" dirty="0" err="1" smtClean="0">
                <a:solidFill>
                  <a:schemeClr val="tx1"/>
                </a:solidFill>
                <a:latin typeface="Times New Roman" panose="02020603050405020304" pitchFamily="18" charset="0"/>
                <a:cs typeface="Times New Roman" panose="02020603050405020304" pitchFamily="18" charset="0"/>
              </a:rPr>
              <a:t>unclear</a:t>
            </a:r>
            <a:r>
              <a:rPr lang="fr-FR" altLang="en-US" sz="2100" dirty="0" smtClean="0">
                <a:solidFill>
                  <a:schemeClr val="tx1"/>
                </a:solidFill>
                <a:latin typeface="Times New Roman" panose="02020603050405020304" pitchFamily="18" charset="0"/>
                <a:cs typeface="Times New Roman" panose="02020603050405020304" pitchFamily="18" charset="0"/>
              </a:rPr>
              <a:t> and </a:t>
            </a:r>
            <a:r>
              <a:rPr lang="en-US" altLang="ko-KR" sz="2100" dirty="0">
                <a:solidFill>
                  <a:schemeClr val="tx1"/>
                </a:solidFill>
                <a:latin typeface="Times New Roman" panose="02020603050405020304" pitchFamily="18" charset="0"/>
                <a:cs typeface="Times New Roman" panose="02020603050405020304" pitchFamily="18" charset="0"/>
              </a:rPr>
              <a:t>sophisticated</a:t>
            </a:r>
            <a:r>
              <a:rPr lang="fr-FR" altLang="en-US" sz="2100" dirty="0">
                <a:solidFill>
                  <a:schemeClr val="tx1"/>
                </a:solidFill>
                <a:latin typeface="Times New Roman" panose="02020603050405020304" pitchFamily="18" charset="0"/>
                <a:cs typeface="Times New Roman" panose="02020603050405020304" pitchFamily="18" charset="0"/>
              </a:rPr>
              <a:t> </a:t>
            </a:r>
            <a:r>
              <a:rPr lang="fr-FR" altLang="en-US" sz="2100" dirty="0" err="1">
                <a:solidFill>
                  <a:schemeClr val="tx1"/>
                </a:solidFill>
                <a:latin typeface="Times New Roman" panose="02020603050405020304" pitchFamily="18" charset="0"/>
                <a:cs typeface="Times New Roman" panose="02020603050405020304" pitchFamily="18" charset="0"/>
              </a:rPr>
              <a:t>statements</a:t>
            </a:r>
            <a:endParaRPr lang="en-US" altLang="en-US" sz="2100" dirty="0">
              <a:solidFill>
                <a:schemeClr val="tx1"/>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2441593" y="3458640"/>
            <a:ext cx="8392548" cy="1647443"/>
          </a:xfrm>
          <a:prstGeom prst="rect">
            <a:avLst/>
          </a:prstGeom>
        </p:spPr>
        <p:txBody>
          <a:bodyPr vert="horz" lIns="91440" tIns="45720" rIns="91440" bIns="45720" rtlCol="0">
            <a:normAutofit fontScale="250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0000"/>
              </a:buClr>
              <a:buSzPct val="120000"/>
              <a:buFont typeface="Webdings" panose="05030102010509060703" pitchFamily="18" charset="2"/>
              <a:buChar char="a"/>
            </a:pPr>
            <a:r>
              <a:rPr lang="en-US" sz="12800" dirty="0" smtClean="0">
                <a:latin typeface="Times New Roman" panose="02020603050405020304" pitchFamily="18" charset="0"/>
                <a:cs typeface="Times New Roman" panose="02020603050405020304" pitchFamily="18" charset="0"/>
              </a:rPr>
              <a:t>Write </a:t>
            </a:r>
            <a:r>
              <a:rPr lang="en-US" sz="12800" dirty="0" smtClean="0">
                <a:latin typeface="Times New Roman" panose="02020603050405020304" pitchFamily="18" charset="0"/>
                <a:cs typeface="Times New Roman" panose="02020603050405020304" pitchFamily="18" charset="0"/>
              </a:rPr>
              <a:t>it from yourself sentences.</a:t>
            </a:r>
          </a:p>
          <a:p>
            <a:pPr>
              <a:lnSpc>
                <a:spcPct val="150000"/>
              </a:lnSpc>
              <a:buClr>
                <a:srgbClr val="FF0000"/>
              </a:buClr>
              <a:buSzPct val="120000"/>
              <a:buFont typeface="Webdings" panose="05030102010509060703" pitchFamily="18" charset="2"/>
              <a:buChar char="a"/>
            </a:pPr>
            <a:r>
              <a:rPr lang="en-US" sz="12800" dirty="0" smtClean="0">
                <a:latin typeface="Times New Roman" panose="02020603050405020304" pitchFamily="18" charset="0"/>
                <a:cs typeface="Times New Roman" panose="02020603050405020304" pitchFamily="18" charset="0"/>
              </a:rPr>
              <a:t>It should be powerful and proper enough</a:t>
            </a:r>
          </a:p>
          <a:p>
            <a:pPr>
              <a:lnSpc>
                <a:spcPct val="150000"/>
              </a:lnSpc>
              <a:buClr>
                <a:srgbClr val="FF0000"/>
              </a:buClr>
              <a:buSzPct val="120000"/>
              <a:buFont typeface="Webdings" panose="05030102010509060703" pitchFamily="18" charset="2"/>
              <a:buChar char="a"/>
            </a:pPr>
            <a:endParaRPr lang="en-US" sz="1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4800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9605" y="284250"/>
            <a:ext cx="565244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latinLnBrk="0" hangingPunct="0">
              <a:spcBef>
                <a:spcPct val="0"/>
              </a:spcBef>
              <a:spcAft>
                <a:spcPct val="0"/>
              </a:spcAft>
            </a:pPr>
            <a:r>
              <a:rPr lang="en-US" altLang="ko-K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a:t>
            </a:r>
            <a:r>
              <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ko-K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Motivation-Problem (PMP)</a:t>
            </a:r>
            <a:endPar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4298" y="284250"/>
            <a:ext cx="1607344" cy="1607344"/>
          </a:xfrm>
          <a:prstGeom prst="rect">
            <a:avLst/>
          </a:prstGeom>
        </p:spPr>
      </p:pic>
      <p:sp>
        <p:nvSpPr>
          <p:cNvPr id="5" name="Rectangle 3"/>
          <p:cNvSpPr txBox="1">
            <a:spLocks noChangeArrowheads="1"/>
          </p:cNvSpPr>
          <p:nvPr/>
        </p:nvSpPr>
        <p:spPr bwMode="auto">
          <a:xfrm>
            <a:off x="2422326" y="1823133"/>
            <a:ext cx="7726384" cy="2187528"/>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50000"/>
              </a:lnSpc>
              <a:buClr>
                <a:srgbClr val="CC0000"/>
              </a:buClr>
              <a:buSzPct val="110000"/>
              <a:buFont typeface="Arial" pitchFamily="34" charset="0"/>
              <a:buChar char="☼"/>
            </a:pPr>
            <a:r>
              <a:rPr lang="fa-IR" sz="2400" b="1" dirty="0">
                <a:solidFill>
                  <a:prstClr val="black"/>
                </a:solidFill>
                <a:cs typeface="B Zar" pitchFamily="2" charset="-78"/>
              </a:rPr>
              <a:t> </a:t>
            </a:r>
            <a:r>
              <a:rPr lang="en-US" altLang="zh-CN" sz="1800" dirty="0" smtClean="0">
                <a:solidFill>
                  <a:srgbClr val="000000"/>
                </a:solidFill>
                <a:latin typeface="Times New Roman" panose="02020603050405020304" pitchFamily="18" charset="0"/>
                <a:cs typeface="Times New Roman" panose="02020603050405020304" pitchFamily="18" charset="0"/>
              </a:rPr>
              <a:t>You should state them clearly , Step by step</a:t>
            </a:r>
          </a:p>
          <a:p>
            <a:pPr algn="just">
              <a:lnSpc>
                <a:spcPct val="150000"/>
              </a:lnSpc>
              <a:buClr>
                <a:srgbClr val="CC0000"/>
              </a:buClr>
              <a:buSzPct val="110000"/>
              <a:buFont typeface="Arial" pitchFamily="34" charset="0"/>
              <a:buChar char="☼"/>
            </a:pPr>
            <a:r>
              <a:rPr lang="en-US" altLang="zh-CN" sz="1800" dirty="0" smtClean="0">
                <a:solidFill>
                  <a:srgbClr val="000000"/>
                </a:solidFill>
                <a:latin typeface="Times New Roman" panose="02020603050405020304" pitchFamily="18" charset="0"/>
                <a:cs typeface="Times New Roman" panose="02020603050405020304" pitchFamily="18" charset="0"/>
              </a:rPr>
              <a:t>The purpose should </a:t>
            </a:r>
            <a:r>
              <a:rPr lang="en-US" altLang="zh-CN" sz="1800" dirty="0">
                <a:solidFill>
                  <a:srgbClr val="000000"/>
                </a:solidFill>
                <a:latin typeface="Times New Roman" panose="02020603050405020304" pitchFamily="18" charset="0"/>
                <a:cs typeface="Times New Roman" panose="02020603050405020304" pitchFamily="18" charset="0"/>
              </a:rPr>
              <a:t>be non repetitive </a:t>
            </a:r>
            <a:r>
              <a:rPr lang="en-US" altLang="zh-CN" sz="1800" dirty="0" smtClean="0">
                <a:solidFill>
                  <a:srgbClr val="000000"/>
                </a:solidFill>
                <a:latin typeface="Times New Roman" panose="02020603050405020304" pitchFamily="18" charset="0"/>
                <a:cs typeface="Times New Roman" panose="02020603050405020304" pitchFamily="18" charset="0"/>
              </a:rPr>
              <a:t>job vs. previous papers</a:t>
            </a:r>
          </a:p>
          <a:p>
            <a:pPr algn="just">
              <a:lnSpc>
                <a:spcPct val="150000"/>
              </a:lnSpc>
              <a:buClr>
                <a:srgbClr val="CC0000"/>
              </a:buClr>
              <a:buSzPct val="110000"/>
              <a:buFont typeface="Arial" pitchFamily="34" charset="0"/>
              <a:buChar char="☼"/>
            </a:pPr>
            <a:r>
              <a:rPr lang="en-US" altLang="zh-CN" sz="1800" dirty="0" smtClean="0">
                <a:solidFill>
                  <a:srgbClr val="000000"/>
                </a:solidFill>
                <a:latin typeface="Times New Roman" panose="02020603050405020304" pitchFamily="18" charset="0"/>
                <a:cs typeface="Times New Roman" panose="02020603050405020304" pitchFamily="18" charset="0"/>
              </a:rPr>
              <a:t>Elaborate to list them by enough confidence</a:t>
            </a:r>
          </a:p>
          <a:p>
            <a:pPr algn="just">
              <a:lnSpc>
                <a:spcPct val="150000"/>
              </a:lnSpc>
              <a:buClr>
                <a:srgbClr val="CC0000"/>
              </a:buClr>
              <a:buSzPct val="110000"/>
              <a:buFont typeface="Arial" pitchFamily="34" charset="0"/>
              <a:buChar char="☼"/>
            </a:pPr>
            <a:r>
              <a:rPr lang="en-US" altLang="zh-CN" sz="1800" dirty="0" smtClean="0">
                <a:solidFill>
                  <a:srgbClr val="000000"/>
                </a:solidFill>
                <a:latin typeface="Times New Roman" panose="02020603050405020304" pitchFamily="18" charset="0"/>
                <a:cs typeface="Times New Roman" panose="02020603050405020304" pitchFamily="18" charset="0"/>
              </a:rPr>
              <a:t>After the purpose and motivations, it’s the turn of “Problems”</a:t>
            </a:r>
          </a:p>
          <a:p>
            <a:pPr algn="just">
              <a:lnSpc>
                <a:spcPct val="150000"/>
              </a:lnSpc>
              <a:buClr>
                <a:srgbClr val="CC0000"/>
              </a:buClr>
              <a:buSzPct val="110000"/>
              <a:buFont typeface="Arial" pitchFamily="34" charset="0"/>
              <a:buChar char="☼"/>
            </a:pPr>
            <a:endParaRPr lang="en-US" altLang="zh-CN" sz="18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endParaRPr lang="en-US" altLang="zh-CN" sz="1800" dirty="0">
              <a:solidFill>
                <a:srgbClr val="00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299869" y="4413450"/>
            <a:ext cx="7657864" cy="507831"/>
          </a:xfrm>
          <a:prstGeom prst="rect">
            <a:avLst/>
          </a:prstGeom>
          <a:solidFill>
            <a:srgbClr val="ED7D31">
              <a:lumMod val="40000"/>
              <a:lumOff val="60000"/>
            </a:srgbClr>
          </a:solidFill>
          <a:ln>
            <a:noFill/>
          </a:ln>
          <a:effectLst>
            <a:outerShdw blurRad="57150" dist="19050" dir="5400000" algn="ctr" rotWithShape="0">
              <a:srgbClr val="000000">
                <a:alpha val="63000"/>
              </a:srgbClr>
            </a:outerShdw>
          </a:effectLst>
          <a:extLst/>
        </p:spPr>
        <p:txBody>
          <a:bodyPr wrap="square">
            <a:spAutoFit/>
          </a:bodyPr>
          <a:lstStyle>
            <a:lvl1pPr>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57175" marR="0" lvl="0" indent="-257175" defTabSz="685800" eaLnBrk="0" fontAlgn="base" latinLnBrk="0" hangingPunct="0">
              <a:lnSpc>
                <a:spcPct val="150000"/>
              </a:lnSpc>
              <a:spcBef>
                <a:spcPct val="50000"/>
              </a:spcBef>
              <a:spcAft>
                <a:spcPct val="0"/>
              </a:spcAft>
              <a:buClr>
                <a:srgbClr val="FF0000"/>
              </a:buClr>
              <a:buSzPct val="120000"/>
              <a:buFont typeface="Webdings" panose="05030102010509060703" pitchFamily="18" charset="2"/>
              <a:buChar char="ë"/>
              <a:tabLst/>
              <a:defRPr/>
            </a:pPr>
            <a:r>
              <a:rPr kumimoji="0" lang="en-US" alt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Problem</a:t>
            </a:r>
            <a:r>
              <a:rPr kumimoji="0" lang="en-US" altLang="en-US" sz="1800" b="0" i="0" u="none" strike="noStrike" kern="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is exactly the question that you want to answer it by your research</a:t>
            </a:r>
            <a:endParaRPr kumimoji="0" lang="en-GB" altLang="en-US"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3"/>
          <p:cNvSpPr txBox="1">
            <a:spLocks noChangeArrowheads="1"/>
          </p:cNvSpPr>
          <p:nvPr/>
        </p:nvSpPr>
        <p:spPr bwMode="auto">
          <a:xfrm>
            <a:off x="2422326" y="5053136"/>
            <a:ext cx="7726384" cy="1363838"/>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50000"/>
              </a:lnSpc>
              <a:buClr>
                <a:srgbClr val="CC0000"/>
              </a:buClr>
              <a:buSzPct val="110000"/>
              <a:buFont typeface="Arial" pitchFamily="34" charset="0"/>
              <a:buChar char="☼"/>
            </a:pPr>
            <a:r>
              <a:rPr lang="fa-IR" sz="2400" b="1" dirty="0">
                <a:solidFill>
                  <a:prstClr val="black"/>
                </a:solidFill>
                <a:cs typeface="B Zar" pitchFamily="2" charset="-78"/>
              </a:rPr>
              <a:t> </a:t>
            </a:r>
            <a:r>
              <a:rPr lang="en-US" altLang="zh-CN" sz="1800" dirty="0" smtClean="0">
                <a:solidFill>
                  <a:srgbClr val="000000"/>
                </a:solidFill>
                <a:latin typeface="Times New Roman" panose="02020603050405020304" pitchFamily="18" charset="0"/>
                <a:cs typeface="Times New Roman" panose="02020603050405020304" pitchFamily="18" charset="0"/>
              </a:rPr>
              <a:t>What is the central argument?</a:t>
            </a:r>
          </a:p>
          <a:p>
            <a:pPr algn="just">
              <a:lnSpc>
                <a:spcPct val="150000"/>
              </a:lnSpc>
              <a:buClr>
                <a:srgbClr val="CC0000"/>
              </a:buClr>
              <a:buSzPct val="110000"/>
              <a:buFont typeface="Arial" pitchFamily="34" charset="0"/>
              <a:buChar char="☼"/>
            </a:pPr>
            <a:r>
              <a:rPr lang="en-US" altLang="zh-CN" sz="1800" dirty="0" smtClean="0">
                <a:solidFill>
                  <a:srgbClr val="000000"/>
                </a:solidFill>
                <a:latin typeface="Times New Roman" panose="02020603050405020304" pitchFamily="18" charset="0"/>
                <a:cs typeface="Times New Roman" panose="02020603050405020304" pitchFamily="18" charset="0"/>
              </a:rPr>
              <a:t>To write the problem don’t be afraid, have enough confidence, and be honest</a:t>
            </a:r>
          </a:p>
          <a:p>
            <a:pPr algn="just">
              <a:lnSpc>
                <a:spcPct val="150000"/>
              </a:lnSpc>
              <a:buClr>
                <a:srgbClr val="CC0000"/>
              </a:buClr>
              <a:buSzPct val="110000"/>
              <a:buFont typeface="Arial" pitchFamily="34" charset="0"/>
              <a:buChar char="☼"/>
            </a:pPr>
            <a:endParaRPr lang="en-US" altLang="zh-CN" sz="1800" dirty="0">
              <a:solidFill>
                <a:srgbClr val="00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299869" y="1326774"/>
            <a:ext cx="7657864" cy="458074"/>
          </a:xfrm>
          <a:prstGeom prst="rect">
            <a:avLst/>
          </a:prstGeom>
          <a:solidFill>
            <a:srgbClr val="ED7D31">
              <a:lumMod val="40000"/>
              <a:lumOff val="60000"/>
            </a:srgbClr>
          </a:solidFill>
          <a:ln>
            <a:noFill/>
          </a:ln>
          <a:effectLst>
            <a:outerShdw blurRad="57150" dist="19050" dir="5400000" algn="ctr" rotWithShape="0">
              <a:srgbClr val="000000">
                <a:alpha val="63000"/>
              </a:srgbClr>
            </a:outerShdw>
          </a:effectLst>
          <a:extLst/>
        </p:spPr>
        <p:txBody>
          <a:bodyPr wrap="square">
            <a:spAutoFit/>
          </a:bodyPr>
          <a:lstStyle>
            <a:lvl1pPr>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57175" marR="0" lvl="0" indent="-257175" defTabSz="685800" eaLnBrk="0" fontAlgn="base" latinLnBrk="0" hangingPunct="0">
              <a:lnSpc>
                <a:spcPct val="150000"/>
              </a:lnSpc>
              <a:spcBef>
                <a:spcPct val="50000"/>
              </a:spcBef>
              <a:spcAft>
                <a:spcPct val="0"/>
              </a:spcAft>
              <a:buClr>
                <a:srgbClr val="FF0000"/>
              </a:buClr>
              <a:buSzPct val="120000"/>
              <a:buFont typeface="Webdings" panose="05030102010509060703" pitchFamily="18" charset="2"/>
              <a:buChar char="ë"/>
              <a:tabLst/>
              <a:defRPr/>
            </a:pPr>
            <a:r>
              <a:rPr kumimoji="0" lang="en-US" alt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Identify the objectives,</a:t>
            </a:r>
            <a:r>
              <a:rPr kumimoji="0" lang="en-US" altLang="en-US" sz="1800" b="0" i="0" u="none" strike="noStrike" kern="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WHY did you decide to do this special study?</a:t>
            </a:r>
            <a:endParaRPr kumimoji="0" lang="en-GB" altLang="en-US"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631006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circle(in)">
                                      <p:cBhvr>
                                        <p:cTn id="21" dur="2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circle(in)">
                                      <p:cBhvr>
                                        <p:cTn id="26" dur="2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circle(in)">
                                      <p:cBhvr>
                                        <p:cTn id="35" dur="20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circle(in)">
                                      <p:cBhvr>
                                        <p:cTn id="4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159" y="203200"/>
            <a:ext cx="579919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latinLnBrk="0" hangingPunct="0">
              <a:spcBef>
                <a:spcPct val="0"/>
              </a:spcBef>
              <a:spcAft>
                <a:spcPct val="0"/>
              </a:spcAft>
            </a:pPr>
            <a:r>
              <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&amp;used </a:t>
            </a:r>
            <a:r>
              <a:rPr lang="en-US" altLang="ko-K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a:t>
            </a:r>
            <a:endPar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4298" y="284250"/>
            <a:ext cx="1607344" cy="1607344"/>
          </a:xfrm>
          <a:prstGeom prst="rect">
            <a:avLst/>
          </a:prstGeom>
        </p:spPr>
      </p:pic>
      <p:sp>
        <p:nvSpPr>
          <p:cNvPr id="5" name="Text Box 5"/>
          <p:cNvSpPr txBox="1">
            <a:spLocks noChangeArrowheads="1"/>
          </p:cNvSpPr>
          <p:nvPr/>
        </p:nvSpPr>
        <p:spPr bwMode="auto">
          <a:xfrm>
            <a:off x="1299869" y="1326774"/>
            <a:ext cx="6782975" cy="507831"/>
          </a:xfrm>
          <a:prstGeom prst="rect">
            <a:avLst/>
          </a:prstGeom>
          <a:solidFill>
            <a:srgbClr val="ED7D31">
              <a:lumMod val="40000"/>
              <a:lumOff val="60000"/>
            </a:srgbClr>
          </a:solidFill>
          <a:ln>
            <a:noFill/>
          </a:ln>
          <a:effectLst>
            <a:outerShdw blurRad="57150" dist="19050" dir="5400000" algn="ctr" rotWithShape="0">
              <a:srgbClr val="000000">
                <a:alpha val="63000"/>
              </a:srgbClr>
            </a:outerShdw>
          </a:effectLst>
          <a:extLst/>
        </p:spPr>
        <p:txBody>
          <a:bodyPr wrap="square">
            <a:spAutoFit/>
          </a:bodyPr>
          <a:lstStyle>
            <a:lvl1pPr>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57175" marR="0" lvl="0" indent="-257175" defTabSz="685800" eaLnBrk="0" fontAlgn="base" latinLnBrk="0" hangingPunct="0">
              <a:lnSpc>
                <a:spcPct val="150000"/>
              </a:lnSpc>
              <a:spcBef>
                <a:spcPct val="50000"/>
              </a:spcBef>
              <a:spcAft>
                <a:spcPct val="0"/>
              </a:spcAft>
              <a:buClr>
                <a:srgbClr val="FF0000"/>
              </a:buClr>
              <a:buSzPct val="120000"/>
              <a:buFont typeface="Webdings" panose="05030102010509060703" pitchFamily="18" charset="2"/>
              <a:buChar char="ë"/>
              <a:tabLst/>
              <a:defRPr/>
            </a:pPr>
            <a:r>
              <a:rPr kumimoji="0" lang="en-US" alt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 did</a:t>
            </a:r>
            <a:r>
              <a:rPr kumimoji="0" lang="en-US" altLang="en-US" sz="1800" b="0" i="0" u="none" strike="noStrike" kern="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you do? How did you perform it?</a:t>
            </a:r>
            <a:endParaRPr kumimoji="0" lang="en-GB" altLang="en-US" sz="1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3"/>
          <p:cNvSpPr txBox="1">
            <a:spLocks noChangeArrowheads="1"/>
          </p:cNvSpPr>
          <p:nvPr/>
        </p:nvSpPr>
        <p:spPr bwMode="auto">
          <a:xfrm>
            <a:off x="1419741" y="2333481"/>
            <a:ext cx="9870052" cy="1982487"/>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50000"/>
              </a:lnSpc>
              <a:buClr>
                <a:srgbClr val="CC0000"/>
              </a:buClr>
              <a:buSzPct val="110000"/>
              <a:buFont typeface="Arial" pitchFamily="34" charset="0"/>
              <a:buChar char="☼"/>
            </a:pPr>
            <a:r>
              <a:rPr lang="fa-IR" b="1" dirty="0">
                <a:solidFill>
                  <a:prstClr val="black"/>
                </a:solidFill>
                <a:cs typeface="B Zar" pitchFamily="2" charset="-78"/>
              </a:rPr>
              <a:t> </a:t>
            </a:r>
            <a:r>
              <a:rPr lang="en-US" altLang="zh-CN" sz="2400" dirty="0" smtClean="0">
                <a:solidFill>
                  <a:srgbClr val="000000"/>
                </a:solidFill>
                <a:latin typeface="Times New Roman" panose="02020603050405020304" pitchFamily="18" charset="0"/>
                <a:cs typeface="Times New Roman" panose="02020603050405020304" pitchFamily="18" charset="0"/>
              </a:rPr>
              <a:t>Write them very clear</a:t>
            </a:r>
          </a:p>
          <a:p>
            <a:pPr algn="just">
              <a:lnSpc>
                <a:spcPct val="150000"/>
              </a:lnSpc>
              <a:buClr>
                <a:srgbClr val="CC0000"/>
              </a:buClr>
              <a:buSzPct val="110000"/>
              <a:buFont typeface="Arial" pitchFamily="34" charset="0"/>
              <a:buChar char="☼"/>
            </a:pPr>
            <a:r>
              <a:rPr lang="en-US" altLang="zh-CN" sz="2400" dirty="0" smtClean="0">
                <a:solidFill>
                  <a:srgbClr val="000000"/>
                </a:solidFill>
                <a:latin typeface="Times New Roman" panose="02020603050405020304" pitchFamily="18" charset="0"/>
                <a:cs typeface="Times New Roman" panose="02020603050405020304" pitchFamily="18" charset="0"/>
              </a:rPr>
              <a:t>You don't have enough space to count all the steps, so select the most major ones</a:t>
            </a:r>
          </a:p>
          <a:p>
            <a:pPr marL="0" indent="0" algn="just">
              <a:lnSpc>
                <a:spcPct val="150000"/>
              </a:lnSpc>
              <a:buClr>
                <a:srgbClr val="CC0000"/>
              </a:buClr>
              <a:buSzPct val="110000"/>
              <a:buNone/>
            </a:pPr>
            <a:endParaRPr lang="en-US" altLang="zh-CN"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endParaRPr lang="en-US" altLang="zh-CN"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endParaRPr lang="en-US" altLang="zh-CN" sz="2400" dirty="0">
              <a:solidFill>
                <a:srgbClr val="000000"/>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2232806" y="4446138"/>
            <a:ext cx="923909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Wingdings" panose="05000000000000000000" pitchFamily="2" charset="2"/>
              <a:buChar char="v"/>
              <a:defRPr sz="3200" b="1">
                <a:solidFill>
                  <a:srgbClr val="003399"/>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3200" b="1">
                <a:solidFill>
                  <a:srgbClr val="00339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9pPr>
          </a:lstStyle>
          <a:p>
            <a:pPr marL="342900" indent="-342900" algn="just" eaLnBrk="0" fontAlgn="base" hangingPunct="0">
              <a:lnSpc>
                <a:spcPct val="200000"/>
              </a:lnSpc>
              <a:spcBef>
                <a:spcPct val="0"/>
              </a:spcBef>
              <a:spcAft>
                <a:spcPct val="0"/>
              </a:spcAft>
              <a:buClr>
                <a:srgbClr val="FF0000"/>
              </a:buClr>
              <a:buSzPct val="120000"/>
              <a:buFont typeface="Webdings" panose="05030102010509060703" pitchFamily="18" charset="2"/>
              <a:buChar char="¤"/>
            </a:pPr>
            <a:r>
              <a:rPr lang="en-US" altLang="en-US" sz="2100" b="0" dirty="0">
                <a:solidFill>
                  <a:prstClr val="black"/>
                </a:solidFill>
                <a:latin typeface="Bodoni MT" panose="02070603080606020203" pitchFamily="18" charset="0"/>
                <a:ea typeface="Times New Roman" panose="02020603050405020304" pitchFamily="18" charset="0"/>
                <a:cs typeface="Univers"/>
              </a:rPr>
              <a:t> </a:t>
            </a:r>
            <a:r>
              <a:rPr lang="en-US" altLang="en-US" sz="2100" b="0" dirty="0" smtClean="0">
                <a:solidFill>
                  <a:prstClr val="black"/>
                </a:solidFill>
                <a:latin typeface="Bodoni MT" panose="02070603080606020203" pitchFamily="18" charset="0"/>
                <a:ea typeface="Times New Roman" panose="02020603050405020304" pitchFamily="18" charset="0"/>
                <a:cs typeface="Univers"/>
              </a:rPr>
              <a:t>This study used, analyzed, …..</a:t>
            </a:r>
          </a:p>
          <a:p>
            <a:pPr marL="342900" indent="-342900" algn="just" eaLnBrk="0" fontAlgn="base" hangingPunct="0">
              <a:lnSpc>
                <a:spcPct val="200000"/>
              </a:lnSpc>
              <a:spcBef>
                <a:spcPct val="0"/>
              </a:spcBef>
              <a:spcAft>
                <a:spcPct val="0"/>
              </a:spcAft>
              <a:buClr>
                <a:srgbClr val="FF0000"/>
              </a:buClr>
              <a:buSzPct val="120000"/>
              <a:buFont typeface="Webdings" panose="05030102010509060703" pitchFamily="18" charset="2"/>
              <a:buChar char="¤"/>
            </a:pPr>
            <a:r>
              <a:rPr lang="en-US" altLang="en-US" sz="2100" b="0" dirty="0">
                <a:solidFill>
                  <a:prstClr val="black"/>
                </a:solidFill>
                <a:latin typeface="Bodoni MT" panose="02070603080606020203" pitchFamily="18" charset="0"/>
                <a:ea typeface="Times New Roman" panose="02020603050405020304" pitchFamily="18" charset="0"/>
                <a:cs typeface="Univers"/>
              </a:rPr>
              <a:t> </a:t>
            </a:r>
            <a:r>
              <a:rPr lang="en-US" altLang="en-US" sz="2100" b="0" dirty="0" smtClean="0">
                <a:solidFill>
                  <a:prstClr val="black"/>
                </a:solidFill>
                <a:latin typeface="Bodoni MT" panose="02070603080606020203" pitchFamily="18" charset="0"/>
                <a:ea typeface="Times New Roman" panose="02020603050405020304" pitchFamily="18" charset="0"/>
                <a:cs typeface="Univers"/>
              </a:rPr>
              <a:t>Try to write period of study, number of samples, name of study area, …</a:t>
            </a:r>
            <a:endParaRPr lang="en-US" altLang="en-US" sz="2100" b="0" dirty="0">
              <a:solidFill>
                <a:prstClr val="black"/>
              </a:solidFill>
              <a:latin typeface="Bodoni MT" panose="02070603080606020203" pitchFamily="18" charset="0"/>
              <a:ea typeface="Times New Roman" panose="02020603050405020304" pitchFamily="18" charset="0"/>
              <a:cs typeface="Univers"/>
            </a:endParaRPr>
          </a:p>
        </p:txBody>
      </p:sp>
    </p:spTree>
    <p:extLst>
      <p:ext uri="{BB962C8B-B14F-4D97-AF65-F5344CB8AC3E}">
        <p14:creationId xmlns:p14="http://schemas.microsoft.com/office/powerpoint/2010/main" val="20728204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2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circle(in)">
                                      <p:cBhvr>
                                        <p:cTn id="26"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5382" y="222476"/>
            <a:ext cx="443324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latinLnBrk="0" hangingPunct="0">
              <a:spcBef>
                <a:spcPct val="0"/>
              </a:spcBef>
              <a:spcAft>
                <a:spcPct val="0"/>
              </a:spcAft>
            </a:pPr>
            <a:r>
              <a:rPr lang="en-US" altLang="ko-K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a:t>
            </a:r>
            <a:endPar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4298" y="284250"/>
            <a:ext cx="1607344" cy="1607344"/>
          </a:xfrm>
          <a:prstGeom prst="rect">
            <a:avLst/>
          </a:prstGeom>
        </p:spPr>
      </p:pic>
      <p:sp>
        <p:nvSpPr>
          <p:cNvPr id="5" name="Text Box 5"/>
          <p:cNvSpPr txBox="1">
            <a:spLocks noChangeArrowheads="1"/>
          </p:cNvSpPr>
          <p:nvPr/>
        </p:nvSpPr>
        <p:spPr bwMode="auto">
          <a:xfrm>
            <a:off x="1335382" y="1087922"/>
            <a:ext cx="6782975" cy="738664"/>
          </a:xfrm>
          <a:prstGeom prst="rect">
            <a:avLst/>
          </a:prstGeom>
          <a:solidFill>
            <a:srgbClr val="ED7D31">
              <a:lumMod val="40000"/>
              <a:lumOff val="60000"/>
            </a:srgbClr>
          </a:solidFill>
          <a:ln>
            <a:noFill/>
          </a:ln>
          <a:effectLst>
            <a:outerShdw blurRad="57150" dist="19050" dir="5400000" algn="ctr" rotWithShape="0">
              <a:srgbClr val="000000">
                <a:alpha val="63000"/>
              </a:srgbClr>
            </a:outerShdw>
          </a:effectLst>
          <a:extLst/>
        </p:spPr>
        <p:txBody>
          <a:bodyPr wrap="square">
            <a:spAutoFit/>
          </a:bodyPr>
          <a:lstStyle>
            <a:lvl1pPr>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57175" marR="0" lvl="0" indent="-257175" defTabSz="685800" eaLnBrk="0" fontAlgn="base" latinLnBrk="0" hangingPunct="0">
              <a:lnSpc>
                <a:spcPct val="150000"/>
              </a:lnSpc>
              <a:spcBef>
                <a:spcPct val="50000"/>
              </a:spcBef>
              <a:spcAft>
                <a:spcPct val="0"/>
              </a:spcAft>
              <a:buClr>
                <a:srgbClr val="FF0000"/>
              </a:buClr>
              <a:buSzPct val="120000"/>
              <a:buFont typeface="Webdings" panose="05030102010509060703" pitchFamily="18" charset="2"/>
              <a:buChar char="ë"/>
              <a:tabLst/>
              <a:defRPr/>
            </a:pPr>
            <a:r>
              <a:rPr kumimoji="0" lang="en-US" altLang="en-US"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Write the most significant results.</a:t>
            </a:r>
            <a:endParaRPr kumimoji="0" lang="en-GB" altLang="en-US"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3"/>
          <p:cNvSpPr txBox="1">
            <a:spLocks noChangeArrowheads="1"/>
          </p:cNvSpPr>
          <p:nvPr/>
        </p:nvSpPr>
        <p:spPr bwMode="auto">
          <a:xfrm>
            <a:off x="1741398" y="2003452"/>
            <a:ext cx="9584970" cy="2006088"/>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50000"/>
              </a:lnSpc>
              <a:buClr>
                <a:srgbClr val="CC0000"/>
              </a:buClr>
              <a:buSzPct val="110000"/>
              <a:buFont typeface="Arial" pitchFamily="34" charset="0"/>
              <a:buChar char="☼"/>
            </a:pPr>
            <a:r>
              <a:rPr lang="fa-IR" b="1" dirty="0">
                <a:solidFill>
                  <a:prstClr val="black"/>
                </a:solidFill>
                <a:cs typeface="B Zar" pitchFamily="2" charset="-78"/>
              </a:rPr>
              <a:t> </a:t>
            </a:r>
            <a:r>
              <a:rPr lang="en-US" altLang="zh-CN" sz="2400" dirty="0" smtClean="0">
                <a:solidFill>
                  <a:srgbClr val="000000"/>
                </a:solidFill>
                <a:latin typeface="Times New Roman" panose="02020603050405020304" pitchFamily="18" charset="0"/>
                <a:cs typeface="Times New Roman" panose="02020603050405020304" pitchFamily="18" charset="0"/>
              </a:rPr>
              <a:t>Make a link with your results and the main problem of your work</a:t>
            </a:r>
          </a:p>
          <a:p>
            <a:pPr algn="just">
              <a:lnSpc>
                <a:spcPct val="150000"/>
              </a:lnSpc>
              <a:buClr>
                <a:srgbClr val="CC0000"/>
              </a:buClr>
              <a:buSzPct val="110000"/>
              <a:buFont typeface="Arial" pitchFamily="34" charset="0"/>
              <a:buChar char="☼"/>
            </a:pPr>
            <a:r>
              <a:rPr lang="en-US" altLang="zh-CN" sz="2400" dirty="0" smtClean="0">
                <a:solidFill>
                  <a:srgbClr val="000000"/>
                </a:solidFill>
                <a:latin typeface="Times New Roman" panose="02020603050405020304" pitchFamily="18" charset="0"/>
                <a:cs typeface="Times New Roman" panose="02020603050405020304" pitchFamily="18" charset="0"/>
              </a:rPr>
              <a:t>Focus on “What your study yielded in terms of concentrate outcomes?”</a:t>
            </a:r>
          </a:p>
          <a:p>
            <a:pPr algn="just">
              <a:lnSpc>
                <a:spcPct val="150000"/>
              </a:lnSpc>
              <a:buClr>
                <a:srgbClr val="CC0000"/>
              </a:buClr>
              <a:buSzPct val="110000"/>
              <a:buFont typeface="Arial" pitchFamily="34" charset="0"/>
              <a:buChar char="☼"/>
            </a:pPr>
            <a:r>
              <a:rPr lang="en-US" altLang="zh-CN" sz="2400" dirty="0" smtClean="0">
                <a:solidFill>
                  <a:srgbClr val="000000"/>
                </a:solidFill>
                <a:latin typeface="Times New Roman" panose="02020603050405020304" pitchFamily="18" charset="0"/>
                <a:cs typeface="Times New Roman" panose="02020603050405020304" pitchFamily="18" charset="0"/>
              </a:rPr>
              <a:t>You need to pull your reader</a:t>
            </a:r>
          </a:p>
          <a:p>
            <a:pPr marL="0" indent="0" algn="just">
              <a:lnSpc>
                <a:spcPct val="150000"/>
              </a:lnSpc>
              <a:buClr>
                <a:srgbClr val="CC0000"/>
              </a:buClr>
              <a:buSzPct val="110000"/>
              <a:buNone/>
            </a:pPr>
            <a:endParaRPr lang="en-US" altLang="zh-CN"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endParaRPr lang="en-US" altLang="zh-CN"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endParaRPr lang="en-US" altLang="zh-CN" sz="2400" dirty="0">
              <a:solidFill>
                <a:srgbClr val="000000"/>
              </a:solidFill>
              <a:latin typeface="Times New Roman" panose="02020603050405020304" pitchFamily="18" charset="0"/>
              <a:cs typeface="Times New Roman" panose="02020603050405020304" pitchFamily="18" charset="0"/>
            </a:endParaRPr>
          </a:p>
        </p:txBody>
      </p:sp>
      <p:sp>
        <p:nvSpPr>
          <p:cNvPr id="7" name="Text Box 1038"/>
          <p:cNvSpPr txBox="1">
            <a:spLocks noChangeArrowheads="1"/>
          </p:cNvSpPr>
          <p:nvPr/>
        </p:nvSpPr>
        <p:spPr bwMode="auto">
          <a:xfrm>
            <a:off x="2430338" y="5518334"/>
            <a:ext cx="5787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b="1">
                <a:solidFill>
                  <a:srgbClr val="CC0000"/>
                </a:solidFill>
                <a:latin typeface="Arial" panose="020B0604020202020204" pitchFamily="34" charset="0"/>
              </a:defRPr>
            </a:lvl1pPr>
            <a:lvl2pPr marL="742950" indent="-285750">
              <a:defRPr sz="2800" b="1">
                <a:solidFill>
                  <a:srgbClr val="CC0000"/>
                </a:solidFill>
                <a:latin typeface="Arial" panose="020B0604020202020204" pitchFamily="34" charset="0"/>
              </a:defRPr>
            </a:lvl2pPr>
            <a:lvl3pPr marL="1143000" indent="-228600">
              <a:defRPr sz="2800" b="1">
                <a:solidFill>
                  <a:srgbClr val="CC0000"/>
                </a:solidFill>
                <a:latin typeface="Arial" panose="020B0604020202020204" pitchFamily="34" charset="0"/>
              </a:defRPr>
            </a:lvl3pPr>
            <a:lvl4pPr marL="1600200" indent="-228600">
              <a:defRPr sz="2800" b="1">
                <a:solidFill>
                  <a:srgbClr val="CC0000"/>
                </a:solidFill>
                <a:latin typeface="Arial" panose="020B0604020202020204" pitchFamily="34" charset="0"/>
              </a:defRPr>
            </a:lvl4pPr>
            <a:lvl5pPr marL="2057400" indent="-228600">
              <a:defRPr sz="2800" b="1">
                <a:solidFill>
                  <a:srgbClr val="CC0000"/>
                </a:solidFill>
                <a:latin typeface="Arial" panose="020B0604020202020204" pitchFamily="34" charset="0"/>
              </a:defRPr>
            </a:lvl5pPr>
            <a:lvl6pPr marL="2514600" indent="-228600" eaLnBrk="0" fontAlgn="base" hangingPunct="0">
              <a:spcBef>
                <a:spcPct val="0"/>
              </a:spcBef>
              <a:spcAft>
                <a:spcPct val="0"/>
              </a:spcAft>
              <a:defRPr sz="2800" b="1">
                <a:solidFill>
                  <a:srgbClr val="CC0000"/>
                </a:solidFill>
                <a:latin typeface="Arial" panose="020B0604020202020204" pitchFamily="34" charset="0"/>
              </a:defRPr>
            </a:lvl6pPr>
            <a:lvl7pPr marL="2971800" indent="-228600" eaLnBrk="0" fontAlgn="base" hangingPunct="0">
              <a:spcBef>
                <a:spcPct val="0"/>
              </a:spcBef>
              <a:spcAft>
                <a:spcPct val="0"/>
              </a:spcAft>
              <a:defRPr sz="2800" b="1">
                <a:solidFill>
                  <a:srgbClr val="CC0000"/>
                </a:solidFill>
                <a:latin typeface="Arial" panose="020B0604020202020204" pitchFamily="34" charset="0"/>
              </a:defRPr>
            </a:lvl7pPr>
            <a:lvl8pPr marL="3429000" indent="-228600" eaLnBrk="0" fontAlgn="base" hangingPunct="0">
              <a:spcBef>
                <a:spcPct val="0"/>
              </a:spcBef>
              <a:spcAft>
                <a:spcPct val="0"/>
              </a:spcAft>
              <a:defRPr sz="2800" b="1">
                <a:solidFill>
                  <a:srgbClr val="CC0000"/>
                </a:solidFill>
                <a:latin typeface="Arial" panose="020B0604020202020204" pitchFamily="34" charset="0"/>
              </a:defRPr>
            </a:lvl8pPr>
            <a:lvl9pPr marL="3886200" indent="-228600" eaLnBrk="0" fontAlgn="base" hangingPunct="0">
              <a:spcBef>
                <a:spcPct val="0"/>
              </a:spcBef>
              <a:spcAft>
                <a:spcPct val="0"/>
              </a:spcAft>
              <a:defRPr sz="2800" b="1">
                <a:solidFill>
                  <a:srgbClr val="CC0000"/>
                </a:solidFill>
                <a:latin typeface="Arial" panose="020B0604020202020204" pitchFamily="34" charset="0"/>
              </a:defRPr>
            </a:lvl9pPr>
          </a:lstStyle>
          <a:p>
            <a:pPr marL="228600" indent="-228600" fontAlgn="base">
              <a:spcBef>
                <a:spcPts val="1000"/>
              </a:spcBef>
              <a:spcAft>
                <a:spcPct val="0"/>
              </a:spcAft>
              <a:buClr>
                <a:srgbClr val="FF0000"/>
              </a:buClr>
              <a:buSzPct val="120000"/>
              <a:buFont typeface="Webdings" panose="05030102010509060703" pitchFamily="18" charset="2"/>
              <a:buChar char="a"/>
              <a:defRPr/>
            </a:pPr>
            <a:r>
              <a:rPr lang="fr-FR" altLang="en-US" sz="2100" dirty="0" err="1"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a:t>
            </a:r>
            <a:r>
              <a:rPr lang="fr-FR" altLang="en-US" sz="2100"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en-US" sz="2400" b="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a:t>
            </a:r>
            <a:r>
              <a:rPr lang="fr-FR" altLang="en-US" sz="2400" b="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all the </a:t>
            </a:r>
            <a:r>
              <a:rPr lang="fr-FR" altLang="en-US" sz="2400" b="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details</a:t>
            </a:r>
            <a:r>
              <a:rPr lang="fr-FR" altLang="en-US" sz="2400" b="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r-FR" altLang="en-US" sz="2400" b="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outcomes</a:t>
            </a:r>
            <a:r>
              <a:rPr lang="fr-FR" altLang="en-US" sz="2400" b="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sz="2400" b="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2337609" y="4296311"/>
            <a:ext cx="8392548" cy="935252"/>
          </a:xfrm>
          <a:prstGeom prst="rect">
            <a:avLst/>
          </a:prstGeom>
        </p:spPr>
        <p:txBody>
          <a:bodyPr vert="horz" lIns="91440" tIns="45720" rIns="91440" bIns="45720" rtlCol="0">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0000"/>
              </a:buClr>
              <a:buSzPct val="120000"/>
              <a:buFont typeface="Webdings" panose="05030102010509060703" pitchFamily="18" charset="2"/>
              <a:buChar char="a"/>
            </a:pPr>
            <a:r>
              <a:rPr lang="en-US" sz="2400" dirty="0">
                <a:solidFill>
                  <a:srgbClr val="000000"/>
                </a:solidFill>
                <a:latin typeface="Times New Roman" panose="02020603050405020304" pitchFamily="18" charset="0"/>
                <a:cs typeface="Times New Roman" panose="02020603050405020304" pitchFamily="18" charset="0"/>
              </a:rPr>
              <a:t>We found that ….</a:t>
            </a:r>
          </a:p>
          <a:p>
            <a:pPr>
              <a:lnSpc>
                <a:spcPct val="100000"/>
              </a:lnSpc>
              <a:buClr>
                <a:srgbClr val="FF0000"/>
              </a:buClr>
              <a:buSzPct val="120000"/>
              <a:buFont typeface="Webdings" panose="05030102010509060703" pitchFamily="18" charset="2"/>
              <a:buChar char="a"/>
            </a:pPr>
            <a:r>
              <a:rPr lang="en-US" sz="2400" dirty="0">
                <a:solidFill>
                  <a:srgbClr val="000000"/>
                </a:solidFill>
                <a:latin typeface="Times New Roman" panose="02020603050405020304" pitchFamily="18" charset="0"/>
                <a:cs typeface="Times New Roman" panose="02020603050405020304" pitchFamily="18" charset="0"/>
              </a:rPr>
              <a:t>The correlations, errors, </a:t>
            </a:r>
          </a:p>
          <a:p>
            <a:pPr>
              <a:lnSpc>
                <a:spcPct val="100000"/>
              </a:lnSpc>
              <a:buClr>
                <a:srgbClr val="FF0000"/>
              </a:buClr>
              <a:buSzPct val="120000"/>
              <a:buFont typeface="Webdings" panose="05030102010509060703" pitchFamily="18" charset="2"/>
              <a:buChar char="a"/>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2269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2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ircle(in)">
                                      <p:cBhvr>
                                        <p:cTn id="21" dur="20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805" y="284250"/>
            <a:ext cx="5404085"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fontAlgn="base" latinLnBrk="0" hangingPunct="0">
              <a:spcBef>
                <a:spcPct val="0"/>
              </a:spcBef>
              <a:spcAft>
                <a:spcPct val="0"/>
              </a:spcAft>
            </a:pPr>
            <a:r>
              <a:rPr lang="en-US" altLang="ko-K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a:t>
            </a:r>
            <a:r>
              <a:rPr lang="en-US" altLang="ko-KR" sz="2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suggestions</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57187" y="-167306"/>
            <a:ext cx="1607344" cy="1607344"/>
          </a:xfrm>
          <a:prstGeom prst="rect">
            <a:avLst/>
          </a:prstGeom>
        </p:spPr>
      </p:pic>
      <p:sp>
        <p:nvSpPr>
          <p:cNvPr id="5" name="Rectangle 3"/>
          <p:cNvSpPr txBox="1">
            <a:spLocks noChangeArrowheads="1"/>
          </p:cNvSpPr>
          <p:nvPr/>
        </p:nvSpPr>
        <p:spPr bwMode="auto">
          <a:xfrm>
            <a:off x="1006225" y="1440038"/>
            <a:ext cx="10958306" cy="1990738"/>
          </a:xfrm>
          <a:prstGeom prst="rect">
            <a:avLst/>
          </a:prstGeom>
          <a:solidFill>
            <a:srgbClr val="FFFFFF">
              <a:alpha val="39999"/>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50000"/>
              </a:lnSpc>
              <a:buClr>
                <a:srgbClr val="CC0000"/>
              </a:buClr>
              <a:buSzPct val="110000"/>
              <a:buFont typeface="Arial" pitchFamily="34" charset="0"/>
              <a:buChar char="☼"/>
            </a:pPr>
            <a:r>
              <a:rPr lang="fa-IR" b="1" dirty="0">
                <a:solidFill>
                  <a:prstClr val="black"/>
                </a:solidFill>
                <a:cs typeface="B Zar" pitchFamily="2" charset="-78"/>
              </a:rPr>
              <a:t> </a:t>
            </a:r>
            <a:r>
              <a:rPr lang="en-US" altLang="zh-CN" sz="2400" dirty="0" smtClean="0">
                <a:solidFill>
                  <a:srgbClr val="000000"/>
                </a:solidFill>
                <a:latin typeface="Times New Roman" panose="02020603050405020304" pitchFamily="18" charset="0"/>
                <a:cs typeface="Times New Roman" panose="02020603050405020304" pitchFamily="18" charset="0"/>
              </a:rPr>
              <a:t>By considering the main objectives and problems, you should try to write a </a:t>
            </a:r>
            <a:r>
              <a:rPr lang="en-US" altLang="zh-CN" sz="2400" dirty="0" smtClean="0">
                <a:solidFill>
                  <a:srgbClr val="000000"/>
                </a:solidFill>
                <a:latin typeface="Times New Roman" panose="02020603050405020304" pitchFamily="18" charset="0"/>
                <a:cs typeface="Times New Roman" panose="02020603050405020304" pitchFamily="18" charset="0"/>
              </a:rPr>
              <a:t>unique  conclusion</a:t>
            </a:r>
            <a:endParaRPr lang="en-US" altLang="zh-CN"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r>
              <a:rPr lang="en-US" altLang="zh-CN" sz="2400" dirty="0" smtClean="0">
                <a:solidFill>
                  <a:srgbClr val="000000"/>
                </a:solidFill>
                <a:latin typeface="Times New Roman" panose="02020603050405020304" pitchFamily="18" charset="0"/>
                <a:cs typeface="Times New Roman" panose="02020603050405020304" pitchFamily="18" charset="0"/>
              </a:rPr>
              <a:t>You should try to answer the main question/problem that you have mentioned it/them </a:t>
            </a:r>
          </a:p>
          <a:p>
            <a:pPr algn="just">
              <a:lnSpc>
                <a:spcPct val="150000"/>
              </a:lnSpc>
              <a:buClr>
                <a:srgbClr val="CC0000"/>
              </a:buClr>
              <a:buSzPct val="110000"/>
              <a:buFont typeface="Arial" pitchFamily="34" charset="0"/>
              <a:buChar char="☼"/>
            </a:pPr>
            <a:endParaRPr lang="en-US" altLang="zh-CN"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CC0000"/>
              </a:buClr>
              <a:buSzPct val="110000"/>
              <a:buFont typeface="Arial" pitchFamily="34" charset="0"/>
              <a:buChar char="☼"/>
            </a:pPr>
            <a:endParaRPr lang="en-US" altLang="zh-CN" sz="2400" dirty="0">
              <a:solidFill>
                <a:srgbClr val="00000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2957068" y="3846433"/>
            <a:ext cx="6357619" cy="2773824"/>
          </a:xfrm>
          <a:ln>
            <a:noFill/>
          </a:ln>
          <a:effectLst>
            <a:softEdge rad="127000"/>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oAutofit/>
          </a:bodyPr>
          <a:lstStyle/>
          <a:p>
            <a:pPr lvl="0" algn="just">
              <a:buClr>
                <a:srgbClr val="FF0000"/>
              </a:buClr>
              <a:buSzPct val="120000"/>
              <a:buFont typeface="Wingdings" panose="05000000000000000000" pitchFamily="2" charset="2"/>
              <a:buChar char="@"/>
            </a:pPr>
            <a:r>
              <a:rPr lang="en-US" sz="2800" dirty="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 </a:t>
            </a:r>
            <a:r>
              <a:rPr lang="en-US" sz="28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This study yielded that</a:t>
            </a:r>
          </a:p>
          <a:p>
            <a:pPr lvl="0" algn="just">
              <a:buClr>
                <a:srgbClr val="FF0000"/>
              </a:buClr>
              <a:buSzPct val="120000"/>
              <a:buFont typeface="Wingdings" panose="05000000000000000000" pitchFamily="2" charset="2"/>
              <a:buChar char="@"/>
            </a:pPr>
            <a:r>
              <a:rPr lang="en-US" sz="2800" dirty="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 </a:t>
            </a:r>
            <a:r>
              <a:rPr lang="en-US" sz="28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By this research, ….</a:t>
            </a:r>
          </a:p>
          <a:p>
            <a:pPr lvl="0" algn="just">
              <a:buClr>
                <a:srgbClr val="FF0000"/>
              </a:buClr>
              <a:buSzPct val="120000"/>
              <a:buFont typeface="Wingdings" panose="05000000000000000000" pitchFamily="2" charset="2"/>
              <a:buChar char="@"/>
            </a:pPr>
            <a:r>
              <a:rPr lang="en-US" sz="28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This study could solve the ….</a:t>
            </a:r>
          </a:p>
          <a:p>
            <a:pPr lvl="0" algn="just">
              <a:buClr>
                <a:srgbClr val="FF0000"/>
              </a:buClr>
              <a:buSzPct val="120000"/>
              <a:buFont typeface="Wingdings" panose="05000000000000000000" pitchFamily="2" charset="2"/>
              <a:buChar char="@"/>
            </a:pPr>
            <a:r>
              <a:rPr lang="en-US" sz="28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Future study can ….</a:t>
            </a:r>
          </a:p>
          <a:p>
            <a:pPr lvl="0" algn="just">
              <a:buClr>
                <a:srgbClr val="FF0000"/>
              </a:buClr>
              <a:buSzPct val="120000"/>
              <a:buFont typeface="Wingdings" panose="05000000000000000000" pitchFamily="2" charset="2"/>
              <a:buChar char="@"/>
            </a:pPr>
            <a:r>
              <a:rPr lang="en-US" sz="2800" dirty="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 </a:t>
            </a:r>
            <a:r>
              <a:rPr lang="en-US" sz="28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rPr>
              <a:t>We suggest that ….</a:t>
            </a:r>
            <a:endParaRPr lang="en-US" sz="2800" dirty="0">
              <a:ln w="0"/>
              <a:solidFill>
                <a:schemeClr val="tx1"/>
              </a:solidFill>
              <a:effectLst>
                <a:outerShdw blurRad="38100" dist="19050" dir="2700000" algn="tl" rotWithShape="0">
                  <a:schemeClr val="dk1">
                    <a:alpha val="40000"/>
                  </a:schemeClr>
                </a:outerShdw>
              </a:effectLst>
              <a:latin typeface="Cambria" panose="02040503050406030204" pitchFamily="18" charset="0"/>
              <a:cs typeface="B Zar" pitchFamily="2" charset="-78"/>
            </a:endParaRPr>
          </a:p>
        </p:txBody>
      </p:sp>
    </p:spTree>
    <p:extLst>
      <p:ext uri="{BB962C8B-B14F-4D97-AF65-F5344CB8AC3E}">
        <p14:creationId xmlns:p14="http://schemas.microsoft.com/office/powerpoint/2010/main" val="33032203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down)">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khord eghli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5_Diseño predeterminad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10030</TotalTime>
  <Words>1848</Words>
  <Application>Microsoft Office PowerPoint</Application>
  <PresentationFormat>Widescreen</PresentationFormat>
  <Paragraphs>197</Paragraphs>
  <Slides>16</Slides>
  <Notes>14</Notes>
  <HiddenSlides>0</HiddenSlides>
  <MMClips>0</MMClips>
  <ScaleCrop>false</ScaleCrop>
  <HeadingPairs>
    <vt:vector size="6" baseType="variant">
      <vt:variant>
        <vt:lpstr>Fonts Used</vt:lpstr>
      </vt:variant>
      <vt:variant>
        <vt:i4>26</vt:i4>
      </vt:variant>
      <vt:variant>
        <vt:lpstr>Theme</vt:lpstr>
      </vt:variant>
      <vt:variant>
        <vt:i4>7</vt:i4>
      </vt:variant>
      <vt:variant>
        <vt:lpstr>Slide Titles</vt:lpstr>
      </vt:variant>
      <vt:variant>
        <vt:i4>16</vt:i4>
      </vt:variant>
    </vt:vector>
  </HeadingPairs>
  <TitlesOfParts>
    <vt:vector size="49" baseType="lpstr">
      <vt:lpstr>Magic R</vt:lpstr>
      <vt:lpstr>Majalla UI</vt:lpstr>
      <vt:lpstr>Malgun Gothic</vt:lpstr>
      <vt:lpstr>Monotype Sorts</vt:lpstr>
      <vt:lpstr>Roboto</vt:lpstr>
      <vt:lpstr>SimSun</vt:lpstr>
      <vt:lpstr>华文中宋</vt:lpstr>
      <vt:lpstr>Univers</vt:lpstr>
      <vt:lpstr>Arial</vt:lpstr>
      <vt:lpstr>B Koodak</vt:lpstr>
      <vt:lpstr>B Lotus</vt:lpstr>
      <vt:lpstr>B Nazanin</vt:lpstr>
      <vt:lpstr>B Titr</vt:lpstr>
      <vt:lpstr>B Zar</vt:lpstr>
      <vt:lpstr>Bodoni MT</vt:lpstr>
      <vt:lpstr>Calibri</vt:lpstr>
      <vt:lpstr>Calibri Light</vt:lpstr>
      <vt:lpstr>Cambria</vt:lpstr>
      <vt:lpstr>Century Gothic</vt:lpstr>
      <vt:lpstr>Franklin Gothic Book</vt:lpstr>
      <vt:lpstr>Garamond</vt:lpstr>
      <vt:lpstr>Georgia</vt:lpstr>
      <vt:lpstr>Gill Sans MT</vt:lpstr>
      <vt:lpstr>Times New Roman</vt:lpstr>
      <vt:lpstr>Webdings</vt:lpstr>
      <vt:lpstr>Wingdings</vt:lpstr>
      <vt:lpstr>khord eghlim(1)</vt:lpstr>
      <vt:lpstr>Notebook</vt:lpstr>
      <vt:lpstr>blank</vt:lpstr>
      <vt:lpstr>Parcel</vt:lpstr>
      <vt:lpstr>5_Diseño predeterminado</vt:lpstr>
      <vt:lpstr>Savon</vt:lpstr>
      <vt:lpstr>1_Office Theme</vt:lpstr>
      <vt:lpstr>PowerPoint Presentation</vt:lpstr>
      <vt:lpstr>PowerPoint Presentation</vt:lpstr>
      <vt:lpstr>What is an “Abstract”?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LICP</dc:creator>
  <cp:lastModifiedBy>LICP</cp:lastModifiedBy>
  <cp:revision>135</cp:revision>
  <dcterms:created xsi:type="dcterms:W3CDTF">2021-06-08T07:36:49Z</dcterms:created>
  <dcterms:modified xsi:type="dcterms:W3CDTF">2021-12-06T08:40:54Z</dcterms:modified>
</cp:coreProperties>
</file>